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342" r:id="rId5"/>
    <p:sldId id="351" r:id="rId6"/>
    <p:sldId id="359" r:id="rId7"/>
    <p:sldId id="355" r:id="rId8"/>
    <p:sldId id="354" r:id="rId9"/>
    <p:sldId id="348" r:id="rId10"/>
    <p:sldId id="356" r:id="rId11"/>
    <p:sldId id="357" r:id="rId12"/>
    <p:sldId id="358" r:id="rId13"/>
    <p:sldId id="350" r:id="rId14"/>
  </p:sldIdLst>
  <p:sldSz cx="12192000" cy="6858000"/>
  <p:notesSz cx="6858000" cy="9144000"/>
  <p:defaultTextStyle>
    <a:defPPr rtl="0">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5646"/>
  </p:normalViewPr>
  <p:slideViewPr>
    <p:cSldViewPr snapToGrid="0" snapToObjects="1" showGuides="1">
      <p:cViewPr varScale="1">
        <p:scale>
          <a:sx n="109" d="100"/>
          <a:sy n="109" d="100"/>
        </p:scale>
        <p:origin x="612"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67" d="100"/>
          <a:sy n="67" d="100"/>
        </p:scale>
        <p:origin x="2924" y="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D7371277-867B-4F79-B626-5D15310F0B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a:p>
        </p:txBody>
      </p:sp>
      <p:sp>
        <p:nvSpPr>
          <p:cNvPr id="3" name="Tarih Yer Tutucusu 2">
            <a:extLst>
              <a:ext uri="{FF2B5EF4-FFF2-40B4-BE49-F238E27FC236}">
                <a16:creationId xmlns:a16="http://schemas.microsoft.com/office/drawing/2014/main" id="{DD0F123B-AFBA-49F9-9E86-24F100D1F1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tr-TR" sz="1200"/>
            </a:lvl1pPr>
          </a:lstStyle>
          <a:p>
            <a:pPr rtl="0"/>
            <a:fld id="{786C9F76-F876-46EB-9EFD-45D4940BFF30}" type="datetime1">
              <a:rPr lang="tr-TR" smtClean="0"/>
              <a:t>8.05.2024</a:t>
            </a:fld>
            <a:endParaRPr lang="tr-TR" dirty="0"/>
          </a:p>
        </p:txBody>
      </p:sp>
      <p:sp>
        <p:nvSpPr>
          <p:cNvPr id="4" name="Alt Bilgi Yer Tutucusu 3">
            <a:extLst>
              <a:ext uri="{FF2B5EF4-FFF2-40B4-BE49-F238E27FC236}">
                <a16:creationId xmlns:a16="http://schemas.microsoft.com/office/drawing/2014/main" id="{6C879063-21AE-4790-85A4-50D17E2D826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a:p>
        </p:txBody>
      </p:sp>
      <p:sp>
        <p:nvSpPr>
          <p:cNvPr id="5" name="Slayt Numarası Yer Tutucusu 4">
            <a:extLst>
              <a:ext uri="{FF2B5EF4-FFF2-40B4-BE49-F238E27FC236}">
                <a16:creationId xmlns:a16="http://schemas.microsoft.com/office/drawing/2014/main" id="{F29F5F78-3D9C-4E5F-A866-96C1DD86FE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463FF618-F07E-477B-AA5D-612E7A56D407}" type="slidenum">
              <a:rPr lang="tr-TR" smtClean="0"/>
              <a:t>‹#›</a:t>
            </a:fld>
            <a:endParaRPr lang="tr-TR"/>
          </a:p>
        </p:txBody>
      </p:sp>
    </p:spTree>
    <p:extLst>
      <p:ext uri="{BB962C8B-B14F-4D97-AF65-F5344CB8AC3E}">
        <p14:creationId xmlns:p14="http://schemas.microsoft.com/office/powerpoint/2010/main" val="19253317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tr-TR" sz="1200"/>
            </a:lvl1pPr>
          </a:lstStyle>
          <a:p>
            <a:pPr rtl="0"/>
            <a:endParaRPr lang="tr-TR" noProof="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tr-TR" sz="1200"/>
            </a:lvl1pPr>
          </a:lstStyle>
          <a:p>
            <a:fld id="{E9E26750-4B42-46F9-BC3F-64B2D8194D98}" type="datetime1">
              <a:rPr lang="tr-TR" smtClean="0"/>
              <a:pPr/>
              <a:t>8.05.2024</a:t>
            </a:fld>
            <a:endParaRPr lang="tr-TR"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tr-TR"/>
            </a:defPPr>
          </a:lstStyle>
          <a:p>
            <a:pPr rtl="0"/>
            <a:endParaRPr lang="tr-TR" noProof="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tr-TR"/>
            </a:def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tr-TR" sz="1200"/>
            </a:lvl1pPr>
          </a:lstStyle>
          <a:p>
            <a:pPr rtl="0"/>
            <a:endParaRPr lang="tr-TR" noProof="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tr-TR" sz="1200"/>
            </a:lvl1pPr>
          </a:lstStyle>
          <a:p>
            <a:pPr rtl="0"/>
            <a:fld id="{DEF75CB5-5666-5049-9AE0-38EFD385C21E}" type="slidenum">
              <a:rPr lang="tr-TR" noProof="0" smtClean="0"/>
              <a:t>‹#›</a:t>
            </a:fld>
            <a:endParaRPr lang="tr-TR" noProof="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tr-TR" sz="1200" kern="1200">
        <a:solidFill>
          <a:schemeClr val="tx1"/>
        </a:solidFill>
        <a:latin typeface="+mn-lt"/>
        <a:ea typeface="+mn-ea"/>
        <a:cs typeface="+mn-cs"/>
      </a:defRPr>
    </a:lvl1pPr>
    <a:lvl2pPr marL="457200" algn="l" defTabSz="914400" rtl="0" eaLnBrk="1" latinLnBrk="0" hangingPunct="1">
      <a:defRPr lang="tr-TR" sz="1200" kern="1200">
        <a:solidFill>
          <a:schemeClr val="tx1"/>
        </a:solidFill>
        <a:latin typeface="+mn-lt"/>
        <a:ea typeface="+mn-ea"/>
        <a:cs typeface="+mn-cs"/>
      </a:defRPr>
    </a:lvl2pPr>
    <a:lvl3pPr marL="914400" algn="l" defTabSz="914400" rtl="0" eaLnBrk="1" latinLnBrk="0" hangingPunct="1">
      <a:defRPr lang="tr-TR" sz="1200" kern="1200">
        <a:solidFill>
          <a:schemeClr val="tx1"/>
        </a:solidFill>
        <a:latin typeface="+mn-lt"/>
        <a:ea typeface="+mn-ea"/>
        <a:cs typeface="+mn-cs"/>
      </a:defRPr>
    </a:lvl3pPr>
    <a:lvl4pPr marL="1371600" algn="l" defTabSz="914400" rtl="0" eaLnBrk="1" latinLnBrk="0" hangingPunct="1">
      <a:defRPr lang="tr-TR" sz="1200" kern="1200">
        <a:solidFill>
          <a:schemeClr val="tx1"/>
        </a:solidFill>
        <a:latin typeface="+mn-lt"/>
        <a:ea typeface="+mn-ea"/>
        <a:cs typeface="+mn-cs"/>
      </a:defRPr>
    </a:lvl4pPr>
    <a:lvl5pPr marL="1828800" algn="l" defTabSz="914400" rtl="0" eaLnBrk="1" latinLnBrk="0" hangingPunct="1">
      <a:defRPr lang="tr-TR" sz="1200" kern="1200">
        <a:solidFill>
          <a:schemeClr val="tx1"/>
        </a:solidFill>
        <a:latin typeface="+mn-lt"/>
        <a:ea typeface="+mn-ea"/>
        <a:cs typeface="+mn-cs"/>
      </a:defRPr>
    </a:lvl5pPr>
    <a:lvl6pPr marL="2286000" algn="l" defTabSz="914400" rtl="0" eaLnBrk="1" latinLnBrk="0" hangingPunct="1">
      <a:defRPr lang="tr-TR" sz="1200" kern="1200">
        <a:solidFill>
          <a:schemeClr val="tx1"/>
        </a:solidFill>
        <a:latin typeface="+mn-lt"/>
        <a:ea typeface="+mn-ea"/>
        <a:cs typeface="+mn-cs"/>
      </a:defRPr>
    </a:lvl6pPr>
    <a:lvl7pPr marL="2743200" algn="l" defTabSz="914400" rtl="0" eaLnBrk="1" latinLnBrk="0" hangingPunct="1">
      <a:defRPr lang="tr-TR" sz="1200" kern="1200">
        <a:solidFill>
          <a:schemeClr val="tx1"/>
        </a:solidFill>
        <a:latin typeface="+mn-lt"/>
        <a:ea typeface="+mn-ea"/>
        <a:cs typeface="+mn-cs"/>
      </a:defRPr>
    </a:lvl7pPr>
    <a:lvl8pPr marL="3200400" algn="l" defTabSz="914400" rtl="0" eaLnBrk="1" latinLnBrk="0" hangingPunct="1">
      <a:defRPr lang="tr-TR" sz="1200" kern="1200">
        <a:solidFill>
          <a:schemeClr val="tx1"/>
        </a:solidFill>
        <a:latin typeface="+mn-lt"/>
        <a:ea typeface="+mn-ea"/>
        <a:cs typeface="+mn-cs"/>
      </a:defRPr>
    </a:lvl8pPr>
    <a:lvl9pPr marL="3657600" algn="l" defTabSz="914400" rtl="0" eaLnBrk="1" latinLnBrk="0" hangingPunct="1">
      <a:defRPr lang="tr-T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pPr rtl="0"/>
            <a:fld id="{DEF75CB5-5666-5049-9AE0-38EFD385C21E}" type="slidenum">
              <a:rPr lang="tr-TR" smtClean="0"/>
              <a:t>1</a:t>
            </a:fld>
            <a:endParaRPr lang="tr-TR"/>
          </a:p>
        </p:txBody>
      </p:sp>
    </p:spTree>
    <p:extLst>
      <p:ext uri="{BB962C8B-B14F-4D97-AF65-F5344CB8AC3E}">
        <p14:creationId xmlns:p14="http://schemas.microsoft.com/office/powerpoint/2010/main" val="893878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EF75CB5-5666-5049-9AE0-38EFD385C21E}" type="slidenum">
              <a:rPr lang="tr-TR" smtClean="0"/>
              <a:t>2</a:t>
            </a:fld>
            <a:endParaRPr lang="tr-TR"/>
          </a:p>
        </p:txBody>
      </p:sp>
    </p:spTree>
    <p:extLst>
      <p:ext uri="{BB962C8B-B14F-4D97-AF65-F5344CB8AC3E}">
        <p14:creationId xmlns:p14="http://schemas.microsoft.com/office/powerpoint/2010/main" val="2002696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EF75CB5-5666-5049-9AE0-38EFD385C21E}" type="slidenum">
              <a:rPr lang="tr-TR" smtClean="0"/>
              <a:t>3</a:t>
            </a:fld>
            <a:endParaRPr lang="tr-TR"/>
          </a:p>
        </p:txBody>
      </p:sp>
    </p:spTree>
    <p:extLst>
      <p:ext uri="{BB962C8B-B14F-4D97-AF65-F5344CB8AC3E}">
        <p14:creationId xmlns:p14="http://schemas.microsoft.com/office/powerpoint/2010/main" val="194876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EF75CB5-5666-5049-9AE0-38EFD385C21E}" type="slidenum">
              <a:rPr lang="tr-TR" smtClean="0"/>
              <a:t>5</a:t>
            </a:fld>
            <a:endParaRPr lang="tr-TR"/>
          </a:p>
        </p:txBody>
      </p:sp>
    </p:spTree>
    <p:extLst>
      <p:ext uri="{BB962C8B-B14F-4D97-AF65-F5344CB8AC3E}">
        <p14:creationId xmlns:p14="http://schemas.microsoft.com/office/powerpoint/2010/main" val="717201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EF75CB5-5666-5049-9AE0-38EFD385C21E}" type="slidenum">
              <a:rPr lang="tr-TR" smtClean="0"/>
              <a:t>6</a:t>
            </a:fld>
            <a:endParaRPr lang="tr-TR"/>
          </a:p>
        </p:txBody>
      </p:sp>
    </p:spTree>
    <p:extLst>
      <p:ext uri="{BB962C8B-B14F-4D97-AF65-F5344CB8AC3E}">
        <p14:creationId xmlns:p14="http://schemas.microsoft.com/office/powerpoint/2010/main" val="269089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EF75CB5-5666-5049-9AE0-38EFD385C21E}" type="slidenum">
              <a:rPr lang="tr-TR" smtClean="0"/>
              <a:t>7</a:t>
            </a:fld>
            <a:endParaRPr lang="tr-TR"/>
          </a:p>
        </p:txBody>
      </p:sp>
    </p:spTree>
    <p:extLst>
      <p:ext uri="{BB962C8B-B14F-4D97-AF65-F5344CB8AC3E}">
        <p14:creationId xmlns:p14="http://schemas.microsoft.com/office/powerpoint/2010/main" val="1578813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EF75CB5-5666-5049-9AE0-38EFD385C21E}" type="slidenum">
              <a:rPr lang="tr-TR" smtClean="0"/>
              <a:t>8</a:t>
            </a:fld>
            <a:endParaRPr lang="tr-TR"/>
          </a:p>
        </p:txBody>
      </p:sp>
    </p:spTree>
    <p:extLst>
      <p:ext uri="{BB962C8B-B14F-4D97-AF65-F5344CB8AC3E}">
        <p14:creationId xmlns:p14="http://schemas.microsoft.com/office/powerpoint/2010/main" val="70546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pPr rtl="0"/>
            <a:fld id="{DEF75CB5-5666-5049-9AE0-38EFD385C21E}" type="slidenum">
              <a:rPr lang="tr-TR" smtClean="0"/>
              <a:t>9</a:t>
            </a:fld>
            <a:endParaRPr lang="tr-TR"/>
          </a:p>
        </p:txBody>
      </p:sp>
    </p:spTree>
    <p:extLst>
      <p:ext uri="{BB962C8B-B14F-4D97-AF65-F5344CB8AC3E}">
        <p14:creationId xmlns:p14="http://schemas.microsoft.com/office/powerpoint/2010/main" val="5828338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defPPr>
              <a:defRPr lang="tr-TR"/>
            </a:defPPr>
          </a:lstStyle>
          <a:p>
            <a:pPr rtl="0"/>
            <a:endParaRPr lang="tr-TR" dirty="0"/>
          </a:p>
        </p:txBody>
      </p:sp>
      <p:sp>
        <p:nvSpPr>
          <p:cNvPr id="4" name="Slayt Numarası Yer Tutucusu 3"/>
          <p:cNvSpPr>
            <a:spLocks noGrp="1"/>
          </p:cNvSpPr>
          <p:nvPr>
            <p:ph type="sldNum" sz="quarter" idx="5"/>
          </p:nvPr>
        </p:nvSpPr>
        <p:spPr/>
        <p:txBody>
          <a:bodyPr rtlCol="0"/>
          <a:lstStyle>
            <a:defPPr>
              <a:defRPr lang="tr-TR"/>
            </a:defPPr>
          </a:lstStyle>
          <a:p>
            <a:pPr rtl="0"/>
            <a:fld id="{DEF75CB5-5666-5049-9AE0-38EFD385C21E}" type="slidenum">
              <a:rPr lang="tr-TR" smtClean="0"/>
              <a:t>10</a:t>
            </a:fld>
            <a:endParaRPr lang="tr-TR"/>
          </a:p>
        </p:txBody>
      </p:sp>
    </p:spTree>
    <p:extLst>
      <p:ext uri="{BB962C8B-B14F-4D97-AF65-F5344CB8AC3E}">
        <p14:creationId xmlns:p14="http://schemas.microsoft.com/office/powerpoint/2010/main" val="99893251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Özel Düzen">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İçerik Yer Tutucusu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İçerik Yer Tutucusu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Başlık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rtlCol="0">
            <a:noAutofit/>
          </a:bodyPr>
          <a:lstStyle>
            <a:lvl1pPr algn="ctr">
              <a:defRPr lang="tr-TR" sz="6000" kern="1200" spc="2200" baseline="0">
                <a:solidFill>
                  <a:schemeClr val="accent5"/>
                </a:solidFill>
              </a:defRPr>
            </a:lvl1pPr>
          </a:lstStyle>
          <a:p>
            <a:pPr rtl="0"/>
            <a:r>
              <a:rPr lang="tr-TR" noProof="0"/>
              <a:t>Başlığı düzenlemek için tıklayın</a:t>
            </a:r>
          </a:p>
        </p:txBody>
      </p:sp>
      <p:sp>
        <p:nvSpPr>
          <p:cNvPr id="12" name="Alt Başlık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rtlCol="0">
            <a:noAutofit/>
          </a:bodyPr>
          <a:lstStyle>
            <a:lvl1pPr marL="0" indent="0" algn="ctr">
              <a:buNone/>
              <a:defRPr lang="tr-T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lang="tr-TR" sz="2000"/>
            </a:lvl2pPr>
            <a:lvl3pPr marL="914400" indent="0" algn="ctr">
              <a:buNone/>
              <a:defRPr lang="tr-TR" sz="1800"/>
            </a:lvl3pPr>
            <a:lvl4pPr marL="1371600" indent="0" algn="ctr">
              <a:buNone/>
              <a:defRPr lang="tr-TR" sz="1600"/>
            </a:lvl4pPr>
            <a:lvl5pPr marL="1828800" indent="0" algn="ctr">
              <a:buNone/>
              <a:defRPr lang="tr-TR" sz="1600"/>
            </a:lvl5pPr>
            <a:lvl6pPr marL="2286000" indent="0" algn="ctr">
              <a:buNone/>
              <a:defRPr lang="tr-TR" sz="1600"/>
            </a:lvl6pPr>
            <a:lvl7pPr marL="2743200" indent="0" algn="ctr">
              <a:buNone/>
              <a:defRPr lang="tr-TR" sz="1600"/>
            </a:lvl7pPr>
            <a:lvl8pPr marL="3200400" indent="0" algn="ctr">
              <a:buNone/>
              <a:defRPr lang="tr-TR" sz="1600"/>
            </a:lvl8pPr>
            <a:lvl9pPr marL="3657600" indent="0" algn="ctr">
              <a:buNone/>
              <a:defRPr lang="tr-TR" sz="1600"/>
            </a:lvl9pPr>
          </a:lstStyle>
          <a:p>
            <a:pPr rtl="0"/>
            <a:r>
              <a:rPr lang="tr-TR" noProof="0"/>
              <a:t>Alt başlığı düzenlemek için tıklayın</a:t>
            </a:r>
          </a:p>
        </p:txBody>
      </p:sp>
      <p:sp>
        <p:nvSpPr>
          <p:cNvPr id="8" name="Metin Yer Tutucusu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rtlCol="0" anchor="ctr" anchorCtr="0">
            <a:noAutofit/>
          </a:bodyPr>
          <a:lstStyle>
            <a:lvl1pPr marL="0" indent="0" algn="ctr">
              <a:lnSpc>
                <a:spcPct val="60000"/>
              </a:lnSpc>
              <a:buNone/>
              <a:defRPr lang="tr-TR" sz="2000" b="0" i="0" spc="300">
                <a:solidFill>
                  <a:schemeClr val="bg1"/>
                </a:solidFill>
                <a:latin typeface="+mn-lt"/>
                <a:cs typeface="Arial" panose="020B0604020202020204" pitchFamily="34" charset="0"/>
              </a:defRPr>
            </a:lvl1pPr>
          </a:lstStyle>
          <a:p>
            <a:pPr lvl="0" rtl="0"/>
            <a:r>
              <a:rPr lang="tr-TR" noProof="0"/>
              <a:t>Ana metin stilini düzenlemek için tıklayın</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Özel Düzen">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İçerik Yer Tutucusu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İçerik Yer Tutucusu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Dikdörtgen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sp>
        <p:nvSpPr>
          <p:cNvPr id="2" name="Başlık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rtlCol="0" anchor="b">
            <a:noAutofit/>
          </a:bodyPr>
          <a:lstStyle>
            <a:defPPr>
              <a:defRPr lang="tr-TR"/>
            </a:defPPr>
          </a:lstStyle>
          <a:p>
            <a:pPr rtl="0"/>
            <a:r>
              <a:rPr lang="tr-TR" noProof="0"/>
              <a:t>Başlık stilini düzenlemek için tıklayın</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sp>
        <p:nvSpPr>
          <p:cNvPr id="21" name="Metin Yer Tutucusu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rtlCol="0">
            <a:noAutofit/>
          </a:bodyPr>
          <a:lstStyle>
            <a:lvl1pPr>
              <a:lnSpc>
                <a:spcPct val="140000"/>
              </a:lnSpc>
              <a:defRPr lang="tr-TR" sz="2000"/>
            </a:lvl1pPr>
          </a:lstStyle>
          <a:p>
            <a:pPr lvl="0" rtl="0"/>
            <a:r>
              <a:rPr lang="tr-TR" noProof="0"/>
              <a:t>Asıl metin stillerini düzenlemek için tıklayın</a:t>
            </a:r>
          </a:p>
        </p:txBody>
      </p:sp>
      <p:sp>
        <p:nvSpPr>
          <p:cNvPr id="18" name="Metin Yer Tutucusu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rtlCol="0"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lang="tr-T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lang="tr-TR"/>
            </a:pPr>
            <a:r>
              <a:rPr lang="tr-TR" noProof="0">
                <a:solidFill>
                  <a:schemeClr val="bg1"/>
                </a:solidFill>
              </a:rPr>
              <a:t>Asil metin stillerini düzenlemek için tıklayın</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tr-TR"/>
            </a:pPr>
            <a:r>
              <a:rPr lang="tr-TR" noProof="0">
                <a:solidFill>
                  <a:schemeClr val="bg1"/>
                </a:solidFill>
              </a:rPr>
              <a:t>Asil metin stillerini düzenlemek için tıklayın</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tr-TR"/>
            </a:pPr>
            <a:r>
              <a:rPr lang="tr-TR" noProof="0">
                <a:solidFill>
                  <a:schemeClr val="bg1"/>
                </a:solidFill>
              </a:rPr>
              <a:t>Asil metin stillerini düzenlemek için tıklayın</a:t>
            </a:r>
          </a:p>
          <a:p>
            <a:pPr marL="285750" marR="0" lvl="0" indent="-285750" algn="l" defTabSz="914400" rtl="0" eaLnBrk="1" fontAlgn="auto" latinLnBrk="0" hangingPunct="1">
              <a:lnSpc>
                <a:spcPct val="100000"/>
              </a:lnSpc>
              <a:spcBef>
                <a:spcPts val="1000"/>
              </a:spcBef>
              <a:spcAft>
                <a:spcPts val="0"/>
              </a:spcAft>
              <a:buClr>
                <a:schemeClr val="accent6"/>
              </a:buClr>
              <a:buSzTx/>
              <a:tabLst/>
              <a:defRPr lang="tr-TR"/>
            </a:pPr>
            <a:endParaRPr lang="tr-TR" noProof="0">
              <a:solidFill>
                <a:schemeClr val="bg1"/>
              </a:solidFill>
            </a:endParaRPr>
          </a:p>
          <a:p>
            <a:pPr rtl="0"/>
            <a:endParaRPr lang="tr-TR" noProof="0">
              <a:solidFill>
                <a:schemeClr val="bg1"/>
              </a:solidFill>
            </a:endParaRPr>
          </a:p>
          <a:p>
            <a:pPr rtl="0"/>
            <a:endParaRPr lang="tr-TR" noProof="0">
              <a:solidFill>
                <a:schemeClr val="bg1"/>
              </a:solidFill>
            </a:endParaRPr>
          </a:p>
        </p:txBody>
      </p:sp>
      <p:cxnSp>
        <p:nvCxnSpPr>
          <p:cNvPr id="15" name="Düz Bağlayıcı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Alt Bilgi Yer Tutucusu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rtlCol="0">
            <a:noAutofit/>
          </a:bodyPr>
          <a:lstStyle>
            <a:lvl1pPr algn="l">
              <a:defRPr lang="tr-TR" sz="1200" spc="0">
                <a:solidFill>
                  <a:schemeClr val="bg1"/>
                </a:solidFill>
              </a:defRPr>
            </a:lvl1pPr>
          </a:lstStyle>
          <a:p>
            <a:pPr rtl="0"/>
            <a:r>
              <a:rPr lang="tr-TR" noProof="0"/>
              <a:t>Bilimsel bulgular</a:t>
            </a:r>
          </a:p>
        </p:txBody>
      </p:sp>
      <p:sp>
        <p:nvSpPr>
          <p:cNvPr id="19" name="Slayt Numarası Yer Tutucusu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rtlCol="0">
            <a:noAutofit/>
          </a:bodyPr>
          <a:lstStyle>
            <a:lvl1pPr>
              <a:defRPr lang="tr-TR" sz="1200">
                <a:solidFill>
                  <a:schemeClr val="bg1"/>
                </a:solidFill>
              </a:defRPr>
            </a:lvl1pPr>
          </a:lstStyle>
          <a:p>
            <a:pPr rtl="0"/>
            <a:fld id="{FE024F78-56A6-7740-B68D-8D4D026EDF3F}" type="slidenum">
              <a:rPr lang="tr-TR" noProof="0" smtClean="0"/>
              <a:pPr/>
              <a:t>‹#›</a:t>
            </a:fld>
            <a:endParaRPr lang="tr-TR" noProof="0"/>
          </a:p>
        </p:txBody>
      </p:sp>
      <p:sp>
        <p:nvSpPr>
          <p:cNvPr id="16" name="Grafik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Özel Düze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Resim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Dikdörtgen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sp>
        <p:nvSpPr>
          <p:cNvPr id="2" name="Başlık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rtlCol="0">
            <a:noAutofit/>
          </a:bodyPr>
          <a:lstStyle>
            <a:lvl1pPr algn="ctr">
              <a:defRPr lang="tr-TR" spc="0"/>
            </a:lvl1pPr>
          </a:lstStyle>
          <a:p>
            <a:pPr rtl="0"/>
            <a:r>
              <a:rPr lang="tr-TR" noProof="0"/>
              <a:t>Asıl başlık stilini düzenlemek için tıklayın</a:t>
            </a:r>
          </a:p>
        </p:txBody>
      </p:sp>
      <p:sp>
        <p:nvSpPr>
          <p:cNvPr id="25" name="Metin Yer Tutucusu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rtlCol="0" anchor="t">
            <a:noAutofit/>
          </a:bodyPr>
          <a:lstStyle>
            <a:lvl1pPr marL="0" indent="0" algn="ctr">
              <a:lnSpc>
                <a:spcPct val="140000"/>
              </a:lnSpc>
              <a:buFontTx/>
              <a:buNone/>
              <a:defRPr lang="tr-TR" sz="1600">
                <a:solidFill>
                  <a:schemeClr val="bg1"/>
                </a:solidFill>
                <a:latin typeface="+mn-lt"/>
                <a:cs typeface="Arial" panose="020B0604020202020204" pitchFamily="34" charset="0"/>
              </a:defRPr>
            </a:lvl1pPr>
          </a:lstStyle>
          <a:p>
            <a:pPr rtl="0"/>
            <a:r>
              <a:rPr lang="tr-TR" noProof="0">
                <a:solidFill>
                  <a:schemeClr val="bg1"/>
                </a:solidFill>
              </a:rPr>
              <a:t>Ana metin stilini düzenlemek için tıklayın</a:t>
            </a:r>
          </a:p>
        </p:txBody>
      </p:sp>
      <p:cxnSp>
        <p:nvCxnSpPr>
          <p:cNvPr id="12" name="Düz Bağlayıcı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Düz Bağlayıcı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Metin Yer Tutucusu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rtlCol="0" anchor="ctr">
            <a:noAutofit/>
          </a:bodyPr>
          <a:lstStyle>
            <a:lvl1pPr algn="ctr">
              <a:defRPr lang="tr-TR" sz="2000"/>
            </a:lvl1pPr>
          </a:lstStyle>
          <a:p>
            <a:pPr lvl="0" rtl="0"/>
            <a:r>
              <a:rPr lang="tr-TR" noProof="0"/>
              <a:t>Asıl metin stillerini düzenlemek için tıklayın</a:t>
            </a:r>
          </a:p>
        </p:txBody>
      </p:sp>
      <p:sp>
        <p:nvSpPr>
          <p:cNvPr id="19" name="Metin Yer Tutucusu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rtlCol="0" anchor="ctr">
            <a:noAutofit/>
          </a:bodyPr>
          <a:lstStyle>
            <a:lvl1pPr algn="ctr">
              <a:defRPr lang="tr-TR" sz="2000"/>
            </a:lvl1pPr>
          </a:lstStyle>
          <a:p>
            <a:pPr lvl="0" rtl="0"/>
            <a:r>
              <a:rPr lang="tr-TR" noProof="0"/>
              <a:t>Asıl metin stillerini düzenlemek için tıklayın</a:t>
            </a:r>
          </a:p>
        </p:txBody>
      </p:sp>
      <p:sp>
        <p:nvSpPr>
          <p:cNvPr id="21" name="Metin Yer Tutucusu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rtlCol="0" anchor="ctr">
            <a:noAutofit/>
          </a:bodyPr>
          <a:lstStyle>
            <a:lvl1pPr algn="ctr">
              <a:defRPr lang="tr-TR" sz="2000"/>
            </a:lvl1pPr>
          </a:lstStyle>
          <a:p>
            <a:pPr lvl="0" rtl="0"/>
            <a:r>
              <a:rPr lang="tr-TR" noProof="0"/>
              <a:t>Asıl metin stillerini düzenlemek için tıklayın</a:t>
            </a:r>
          </a:p>
        </p:txBody>
      </p:sp>
      <p:sp>
        <p:nvSpPr>
          <p:cNvPr id="22" name="Alt Bilgi Yer Tutucusu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rtlCol="0">
            <a:noAutofit/>
          </a:bodyPr>
          <a:lstStyle>
            <a:lvl1pPr algn="l">
              <a:defRPr lang="tr-TR" sz="1200" spc="0">
                <a:solidFill>
                  <a:schemeClr val="bg1"/>
                </a:solidFill>
              </a:defRPr>
            </a:lvl1pPr>
          </a:lstStyle>
          <a:p>
            <a:pPr rtl="0"/>
            <a:r>
              <a:rPr lang="tr-TR" noProof="0"/>
              <a:t>Bilimsel bulgular</a:t>
            </a:r>
          </a:p>
        </p:txBody>
      </p:sp>
      <p:sp>
        <p:nvSpPr>
          <p:cNvPr id="23" name="Slayt Numarası Yer Tutucusu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rtlCol="0">
            <a:noAutofit/>
          </a:bodyPr>
          <a:lstStyle>
            <a:lvl1pPr>
              <a:defRPr lang="tr-TR" sz="1200">
                <a:solidFill>
                  <a:schemeClr val="bg1"/>
                </a:solidFill>
              </a:defRPr>
            </a:lvl1pPr>
          </a:lstStyle>
          <a:p>
            <a:pPr rtl="0"/>
            <a:fld id="{FE024F78-56A6-7740-B68D-8D4D026EDF3F}" type="slidenum">
              <a:rPr lang="tr-TR" noProof="0" smtClean="0"/>
              <a:pPr/>
              <a:t>‹#›</a:t>
            </a:fld>
            <a:endParaRPr lang="tr-TR" noProof="0"/>
          </a:p>
        </p:txBody>
      </p:sp>
      <p:sp>
        <p:nvSpPr>
          <p:cNvPr id="14" name="Grafik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
        <p:nvSpPr>
          <p:cNvPr id="15" name="Grafik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tr-TR"/>
            </a:defPPr>
          </a:lstStyle>
          <a:p>
            <a:pPr rtl="0"/>
            <a:endParaRPr lang="tr-TR" noProof="0"/>
          </a:p>
        </p:txBody>
      </p:sp>
      <p:sp>
        <p:nvSpPr>
          <p:cNvPr id="16" name="Grafik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tr-TR"/>
            </a:defPPr>
          </a:lstStyle>
          <a:p>
            <a:pPr rtl="0"/>
            <a:endParaRPr lang="tr-TR" noProof="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Özel Düze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Resim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Dikdörtgen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sp>
        <p:nvSpPr>
          <p:cNvPr id="2" name="Başlık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rtlCol="0">
            <a:noAutofit/>
          </a:bodyPr>
          <a:lstStyle>
            <a:lvl1pPr algn="ctr">
              <a:defRPr lang="tr-TR" spc="0"/>
            </a:lvl1pPr>
          </a:lstStyle>
          <a:p>
            <a:pPr rtl="0"/>
            <a:r>
              <a:rPr lang="tr-TR" noProof="0"/>
              <a:t>Asıl başlık stilini düzenlemek için tıklayın</a:t>
            </a:r>
          </a:p>
        </p:txBody>
      </p:sp>
      <p:sp>
        <p:nvSpPr>
          <p:cNvPr id="38" name="Metin Yer Tutucusu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rtlCol="0" anchor="ctr">
            <a:noAutofit/>
          </a:bodyPr>
          <a:lstStyle>
            <a:lvl1pPr>
              <a:defRPr lang="tr-TR" sz="2000" spc="300"/>
            </a:lvl1pPr>
          </a:lstStyle>
          <a:p>
            <a:pPr lvl="0" rtl="0"/>
            <a:r>
              <a:rPr lang="tr-TR" noProof="0"/>
              <a:t>Metni düzenlemek için tıklayın</a:t>
            </a:r>
          </a:p>
        </p:txBody>
      </p:sp>
      <p:sp>
        <p:nvSpPr>
          <p:cNvPr id="40" name="Metin Yer Tutucusu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rtlCol="0" anchor="ctr">
            <a:noAutofit/>
          </a:bodyPr>
          <a:lstStyle>
            <a:lvl1pPr>
              <a:defRPr lang="tr-TR" sz="2000" spc="300"/>
            </a:lvl1pPr>
          </a:lstStyle>
          <a:p>
            <a:pPr lvl="0" rtl="0"/>
            <a:r>
              <a:rPr lang="tr-TR" noProof="0"/>
              <a:t>Metni düzenlemek için tıklayın</a:t>
            </a:r>
          </a:p>
        </p:txBody>
      </p:sp>
      <p:sp>
        <p:nvSpPr>
          <p:cNvPr id="5" name="İçerik Yer Tutucusu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rtlCol="0"/>
          <a:lstStyle>
            <a:lvl1pPr marL="283464" indent="-283464">
              <a:buClr>
                <a:schemeClr val="accent6"/>
              </a:buClr>
              <a:buFont typeface="Arial" panose="020B0604020202020204" pitchFamily="34" charset="0"/>
              <a:buChar char="•"/>
              <a:defRPr lang="tr-TR" sz="1600" spc="200" baseline="0">
                <a:solidFill>
                  <a:schemeClr val="bg1"/>
                </a:solidFill>
                <a:latin typeface="+mn-lt"/>
              </a:defRPr>
            </a:lvl1pPr>
            <a:lvl2pPr marL="566928" indent="-283464">
              <a:defRPr lang="tr-TR" sz="1600"/>
            </a:lvl2pPr>
            <a:lvl3pPr marL="859536" indent="-283464">
              <a:defRPr lang="tr-TR" sz="1600"/>
            </a:lvl3pPr>
            <a:lvl4pPr marL="1152144">
              <a:defRPr lang="tr-TR" sz="1600"/>
            </a:lvl4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19" name="İçerik Yer Tutucusu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rtlCol="0"/>
          <a:lstStyle>
            <a:lvl1pPr marL="283464" indent="-283464">
              <a:buClr>
                <a:schemeClr val="accent6"/>
              </a:buClr>
              <a:buFont typeface="Arial" panose="020B0604020202020204" pitchFamily="34" charset="0"/>
              <a:buChar char="•"/>
              <a:defRPr lang="tr-TR" sz="1600" spc="200" baseline="0">
                <a:solidFill>
                  <a:schemeClr val="bg1"/>
                </a:solidFill>
                <a:latin typeface="+mn-lt"/>
              </a:defRPr>
            </a:lvl1pPr>
            <a:lvl2pPr marL="566928" indent="-283464">
              <a:defRPr lang="tr-TR" sz="1600"/>
            </a:lvl2pPr>
            <a:lvl3pPr marL="859536" indent="-283464">
              <a:defRPr lang="tr-TR" sz="1600"/>
            </a:lvl3pPr>
            <a:lvl4pPr marL="1152144">
              <a:defRPr lang="tr-TR" sz="1600"/>
            </a:lvl4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p:txBody>
      </p:sp>
      <p:sp>
        <p:nvSpPr>
          <p:cNvPr id="41" name="Grafik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tr-TR"/>
            </a:defPPr>
          </a:lstStyle>
          <a:p>
            <a:pPr rtl="0"/>
            <a:endParaRPr lang="tr-TR" noProof="0"/>
          </a:p>
        </p:txBody>
      </p:sp>
      <p:sp>
        <p:nvSpPr>
          <p:cNvPr id="42" name="Grafik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tr-TR"/>
            </a:defPPr>
          </a:lstStyle>
          <a:p>
            <a:pPr rtl="0"/>
            <a:endParaRPr lang="tr-TR" noProof="0"/>
          </a:p>
        </p:txBody>
      </p:sp>
      <p:sp>
        <p:nvSpPr>
          <p:cNvPr id="44" name="Grafik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
        <p:nvSpPr>
          <p:cNvPr id="15" name="Alt Bilgi Yer Tutucusu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rtlCol="0">
            <a:noAutofit/>
          </a:bodyPr>
          <a:lstStyle>
            <a:lvl1pPr algn="l">
              <a:defRPr lang="tr-TR" sz="1200" spc="0">
                <a:solidFill>
                  <a:schemeClr val="bg1"/>
                </a:solidFill>
              </a:defRPr>
            </a:lvl1pPr>
          </a:lstStyle>
          <a:p>
            <a:pPr rtl="0"/>
            <a:r>
              <a:rPr lang="tr-TR" noProof="0"/>
              <a:t>Bilimsel bulgular</a:t>
            </a:r>
          </a:p>
        </p:txBody>
      </p:sp>
      <p:sp>
        <p:nvSpPr>
          <p:cNvPr id="16" name="Slayt Numarası Yer Tutucusu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rtlCol="0">
            <a:noAutofit/>
          </a:bodyPr>
          <a:lstStyle>
            <a:lvl1pPr>
              <a:defRPr lang="tr-TR" sz="1200">
                <a:solidFill>
                  <a:schemeClr val="bg1"/>
                </a:solidFill>
              </a:defRPr>
            </a:lvl1pPr>
          </a:lstStyle>
          <a:p>
            <a:pPr rtl="0"/>
            <a:fld id="{FE024F78-56A6-7740-B68D-8D4D026EDF3F}" type="slidenum">
              <a:rPr lang="tr-TR" noProof="0" smtClean="0"/>
              <a:pPr/>
              <a:t>‹#›</a:t>
            </a:fld>
            <a:endParaRPr lang="tr-TR" noProof="0"/>
          </a:p>
        </p:txBody>
      </p:sp>
      <p:sp>
        <p:nvSpPr>
          <p:cNvPr id="18" name="Grafik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aşlık ve İçerik">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Dikdörtgen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sp>
        <p:nvSpPr>
          <p:cNvPr id="4" name="İçerik Yer Tutucusu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rtlCol="0">
            <a:noAutofit/>
          </a:bodyPr>
          <a:lstStyle>
            <a:defPPr>
              <a:defRPr lang="tr-TR"/>
            </a:def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2" name="Başlık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tr-TR" spc="0"/>
            </a:lvl1pPr>
          </a:lstStyle>
          <a:p>
            <a:pPr rtl="0"/>
            <a:r>
              <a:rPr lang="tr-TR" noProof="0"/>
              <a:t>Asıl başlık stilini düzenlemek için tıklayın</a:t>
            </a:r>
          </a:p>
        </p:txBody>
      </p:sp>
      <p:sp>
        <p:nvSpPr>
          <p:cNvPr id="11" name="Grafik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tr-TR"/>
            </a:defPPr>
          </a:lstStyle>
          <a:p>
            <a:pPr rtl="0"/>
            <a:endParaRPr lang="tr-TR" noProof="0"/>
          </a:p>
        </p:txBody>
      </p:sp>
      <p:sp>
        <p:nvSpPr>
          <p:cNvPr id="13" name="Grafik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
        <p:nvSpPr>
          <p:cNvPr id="15" name="Alt Bilgi Yer Tutucusu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tr-TR" sz="1200" spc="0">
                <a:solidFill>
                  <a:schemeClr val="bg1"/>
                </a:solidFill>
              </a:defRPr>
            </a:lvl1pPr>
          </a:lstStyle>
          <a:p>
            <a:pPr rtl="0"/>
            <a:r>
              <a:rPr lang="tr-TR" noProof="0"/>
              <a:t>Bilimsel bulgular</a:t>
            </a:r>
          </a:p>
        </p:txBody>
      </p:sp>
      <p:sp>
        <p:nvSpPr>
          <p:cNvPr id="16" name="Slayt Numarası Yer Tutucusu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tr-TR" sz="1200">
                <a:solidFill>
                  <a:schemeClr val="bg1"/>
                </a:solidFill>
              </a:defRPr>
            </a:lvl1pPr>
          </a:lstStyle>
          <a:p>
            <a:pPr rtl="0"/>
            <a:fld id="{FE024F78-56A6-7740-B68D-8D4D026EDF3F}" type="slidenum">
              <a:rPr lang="tr-TR" noProof="0" smtClean="0"/>
              <a:pPr/>
              <a:t>‹#›</a:t>
            </a:fld>
            <a:endParaRPr lang="tr-TR" noProof="0"/>
          </a:p>
        </p:txBody>
      </p:sp>
      <p:sp>
        <p:nvSpPr>
          <p:cNvPr id="17" name="Grafik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
        <p:nvSpPr>
          <p:cNvPr id="19" name="Grafik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aşlık ve İçerik">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Dikdörtgen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sp>
        <p:nvSpPr>
          <p:cNvPr id="8" name="İçerik Yer Tutucusu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rtlCol="0" anchor="ctr">
            <a:noAutofit/>
          </a:bodyPr>
          <a:lstStyle>
            <a:lvl1pPr algn="ctr" rtl="0" fontAlgn="base">
              <a:defRPr lang="tr-TR"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tr-TR" b="0" i="0" noProof="0">
                <a:solidFill>
                  <a:srgbClr val="201F1E"/>
                </a:solidFill>
                <a:effectLst/>
                <a:latin typeface="Calibri" panose="020F0502020204030204" pitchFamily="34" charset="0"/>
              </a:rPr>
              <a:t>Buraya resim veya grafik eklemek için tıklayın</a:t>
            </a:r>
            <a:endParaRPr lang="tr-TR" b="0" i="0" noProof="0">
              <a:solidFill>
                <a:srgbClr val="000000"/>
              </a:solidFill>
              <a:effectLst/>
              <a:latin typeface="Segoe UI" panose="020B0502040204020203" pitchFamily="34" charset="0"/>
            </a:endParaRPr>
          </a:p>
        </p:txBody>
      </p:sp>
      <p:sp>
        <p:nvSpPr>
          <p:cNvPr id="2" name="Başlık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rtlCol="0">
            <a:noAutofit/>
          </a:bodyPr>
          <a:lstStyle>
            <a:lvl1pPr algn="ctr">
              <a:defRPr lang="tr-TR" spc="0"/>
            </a:lvl1pPr>
          </a:lstStyle>
          <a:p>
            <a:pPr rtl="0"/>
            <a:r>
              <a:rPr lang="tr-TR" noProof="0"/>
              <a:t>Asıl başlık stilini düzenlemek için tıklayın</a:t>
            </a:r>
          </a:p>
        </p:txBody>
      </p:sp>
      <p:sp>
        <p:nvSpPr>
          <p:cNvPr id="11" name="Grafik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tr-TR"/>
            </a:defPPr>
          </a:lstStyle>
          <a:p>
            <a:pPr rtl="0"/>
            <a:endParaRPr lang="tr-TR" noProof="0"/>
          </a:p>
        </p:txBody>
      </p:sp>
      <p:sp>
        <p:nvSpPr>
          <p:cNvPr id="13" name="Grafik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
        <p:nvSpPr>
          <p:cNvPr id="15" name="Alt Bilgi Yer Tutucusu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rtlCol="0">
            <a:noAutofit/>
          </a:bodyPr>
          <a:lstStyle>
            <a:lvl1pPr algn="l">
              <a:defRPr lang="tr-TR" sz="1200" spc="0">
                <a:solidFill>
                  <a:schemeClr val="bg1"/>
                </a:solidFill>
              </a:defRPr>
            </a:lvl1pPr>
          </a:lstStyle>
          <a:p>
            <a:pPr rtl="0"/>
            <a:r>
              <a:rPr lang="tr-TR" noProof="0"/>
              <a:t>Bilimsel bulgular</a:t>
            </a:r>
          </a:p>
        </p:txBody>
      </p:sp>
      <p:sp>
        <p:nvSpPr>
          <p:cNvPr id="16" name="Slayt Numarası Yer Tutucusu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rtlCol="0">
            <a:noAutofit/>
          </a:bodyPr>
          <a:lstStyle>
            <a:lvl1pPr>
              <a:defRPr lang="tr-TR" sz="1200">
                <a:solidFill>
                  <a:schemeClr val="bg1"/>
                </a:solidFill>
              </a:defRPr>
            </a:lvl1pPr>
          </a:lstStyle>
          <a:p>
            <a:pPr rtl="0"/>
            <a:fld id="{FE024F78-56A6-7740-B68D-8D4D026EDF3F}" type="slidenum">
              <a:rPr lang="tr-TR" noProof="0" smtClean="0"/>
              <a:pPr/>
              <a:t>‹#›</a:t>
            </a:fld>
            <a:endParaRPr lang="tr-TR" noProof="0"/>
          </a:p>
        </p:txBody>
      </p:sp>
      <p:sp>
        <p:nvSpPr>
          <p:cNvPr id="17" name="Grafik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
        <p:nvSpPr>
          <p:cNvPr id="19" name="Grafik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Özel Düzen">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Dikdörtgen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sp>
        <p:nvSpPr>
          <p:cNvPr id="2" name="Başlık 1">
            <a:extLst>
              <a:ext uri="{FF2B5EF4-FFF2-40B4-BE49-F238E27FC236}">
                <a16:creationId xmlns:a16="http://schemas.microsoft.com/office/drawing/2014/main" id="{EB87731F-00C5-9B08-2819-491BDD0E10F0}"/>
              </a:ext>
            </a:extLst>
          </p:cNvPr>
          <p:cNvSpPr>
            <a:spLocks noGrp="1"/>
          </p:cNvSpPr>
          <p:nvPr>
            <p:ph type="title"/>
          </p:nvPr>
        </p:nvSpPr>
        <p:spPr/>
        <p:txBody>
          <a:bodyPr rtlCol="0">
            <a:noAutofit/>
          </a:bodyPr>
          <a:lstStyle>
            <a:lvl1pPr algn="ctr">
              <a:defRPr lang="tr-TR" spc="0"/>
            </a:lvl1pPr>
          </a:lstStyle>
          <a:p>
            <a:pPr rtl="0"/>
            <a:r>
              <a:rPr lang="tr-TR" noProof="0"/>
              <a:t>Asıl başlık stilini düzenlemek için tıklayın</a:t>
            </a:r>
          </a:p>
        </p:txBody>
      </p:sp>
      <p:sp>
        <p:nvSpPr>
          <p:cNvPr id="26" name="İçerik Yer Tutucusu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rtlCol="0">
            <a:noAutofit/>
          </a:bodyPr>
          <a:lstStyle>
            <a:lvl1pPr>
              <a:defRPr lang="tr-TR" sz="1800"/>
            </a:lvl1pPr>
            <a:lvl2pPr>
              <a:defRPr lang="tr-TR" sz="1600"/>
            </a:lvl2pPr>
            <a:lvl3pPr>
              <a:defRPr lang="tr-TR" sz="1400"/>
            </a:lvl3pPr>
            <a:lvl4pPr>
              <a:defRPr lang="tr-TR" sz="1200"/>
            </a:lvl4pPr>
            <a:lvl5pPr>
              <a:defRPr lang="tr-TR" sz="12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23" name="İçerik Yer Tutucusu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rtlCol="0">
            <a:noAutofit/>
          </a:bodyPr>
          <a:lstStyle>
            <a:lvl1pPr>
              <a:defRPr lang="tr-TR" sz="1800"/>
            </a:lvl1pPr>
            <a:lvl2pPr>
              <a:defRPr lang="tr-TR" sz="1600"/>
            </a:lvl2pPr>
            <a:lvl3pPr>
              <a:defRPr lang="tr-TR" sz="1400"/>
            </a:lvl3pPr>
            <a:lvl4pPr>
              <a:defRPr lang="tr-TR" sz="1200"/>
            </a:lvl4pPr>
            <a:lvl5pPr>
              <a:defRPr lang="tr-TR" sz="12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endParaRPr lang="tr-TR" noProof="0" dirty="0"/>
          </a:p>
        </p:txBody>
      </p:sp>
      <p:sp>
        <p:nvSpPr>
          <p:cNvPr id="17" name="İçerik Yer Tutucusu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rtlCol="0">
            <a:noAutofit/>
          </a:bodyPr>
          <a:lstStyle>
            <a:lvl1pPr>
              <a:defRPr lang="tr-TR" sz="1800"/>
            </a:lvl1pPr>
            <a:lvl2pPr>
              <a:defRPr lang="tr-TR" sz="1600"/>
            </a:lvl2pPr>
            <a:lvl3pPr>
              <a:defRPr lang="tr-TR" sz="1400"/>
            </a:lvl3pPr>
            <a:lvl4pPr>
              <a:defRPr lang="tr-TR" sz="1200"/>
            </a:lvl4pPr>
            <a:lvl5pPr>
              <a:defRPr lang="tr-TR" sz="12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14" name="Metin Yer Tutucusu 5">
            <a:extLst>
              <a:ext uri="{FF2B5EF4-FFF2-40B4-BE49-F238E27FC236}">
                <a16:creationId xmlns:a16="http://schemas.microsoft.com/office/drawing/2014/main" id="{584954C9-4281-0277-452A-6BD47D8FAF39}"/>
              </a:ext>
            </a:extLst>
          </p:cNvPr>
          <p:cNvSpPr>
            <a:spLocks noGrp="1"/>
          </p:cNvSpPr>
          <p:nvPr>
            <p:ph type="body" sz="quarter" idx="28"/>
          </p:nvPr>
        </p:nvSpPr>
        <p:spPr>
          <a:xfrm>
            <a:off x="838200" y="5576707"/>
            <a:ext cx="10515600" cy="613963"/>
          </a:xfrm>
        </p:spPr>
        <p:txBody>
          <a:bodyPr rtlCol="0" anchor="ctr">
            <a:noAutofit/>
          </a:bodyPr>
          <a:lstStyle>
            <a:lvl1pPr marL="0" indent="0" algn="ctr">
              <a:lnSpc>
                <a:spcPct val="100000"/>
              </a:lnSpc>
              <a:buFontTx/>
              <a:buNone/>
              <a:defRPr lang="tr-TR" sz="1600">
                <a:solidFill>
                  <a:schemeClr val="bg1"/>
                </a:solidFill>
                <a:latin typeface="Arial Nova" panose="020B0504020202020204" pitchFamily="34" charset="0"/>
              </a:defRPr>
            </a:lvl1pPr>
          </a:lstStyle>
          <a:p>
            <a:pPr lvl="0" rtl="0"/>
            <a:r>
              <a:rPr lang="tr-TR" noProof="0"/>
              <a:t>Asıl metin stillerini düzenlemek için tıklayın</a:t>
            </a:r>
          </a:p>
        </p:txBody>
      </p:sp>
      <p:sp>
        <p:nvSpPr>
          <p:cNvPr id="24" name="Grafik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defPPr>
              <a:defRPr lang="tr-TR"/>
            </a:defPPr>
          </a:lstStyle>
          <a:p>
            <a:pPr rtl="0"/>
            <a:endParaRPr lang="tr-TR" noProof="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sp>
        <p:nvSpPr>
          <p:cNvPr id="13" name="Alt Bilgi Yer Tutucusu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rtlCol="0">
            <a:noAutofit/>
          </a:bodyPr>
          <a:lstStyle>
            <a:lvl1pPr algn="l">
              <a:defRPr lang="tr-TR" sz="1200" spc="0">
                <a:solidFill>
                  <a:schemeClr val="bg1"/>
                </a:solidFill>
              </a:defRPr>
            </a:lvl1pPr>
          </a:lstStyle>
          <a:p>
            <a:pPr rtl="0"/>
            <a:r>
              <a:rPr lang="tr-TR" noProof="0"/>
              <a:t>Bilimsel bulgular</a:t>
            </a:r>
          </a:p>
        </p:txBody>
      </p:sp>
      <p:sp>
        <p:nvSpPr>
          <p:cNvPr id="15" name="Slayt Numarası Yer Tutucusu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rtlCol="0">
            <a:noAutofit/>
          </a:bodyPr>
          <a:lstStyle>
            <a:lvl1pPr>
              <a:defRPr lang="tr-TR" sz="1200">
                <a:solidFill>
                  <a:schemeClr val="bg1"/>
                </a:solidFill>
              </a:defRPr>
            </a:lvl1pPr>
          </a:lstStyle>
          <a:p>
            <a:pPr rtl="0"/>
            <a:fld id="{FE024F78-56A6-7740-B68D-8D4D026EDF3F}" type="slidenum">
              <a:rPr lang="tr-TR" noProof="0" smtClean="0"/>
              <a:pPr/>
              <a:t>‹#›</a:t>
            </a:fld>
            <a:endParaRPr lang="tr-TR" noProof="0"/>
          </a:p>
        </p:txBody>
      </p:sp>
      <p:sp>
        <p:nvSpPr>
          <p:cNvPr id="16" name="Grafik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Özel Düzen">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Resim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Dikdörtgen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sp>
        <p:nvSpPr>
          <p:cNvPr id="2" name="Başlık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rtlCol="0">
            <a:noAutofit/>
          </a:bodyPr>
          <a:lstStyle>
            <a:lvl1pPr algn="ctr">
              <a:defRPr lang="tr-TR" spc="0"/>
            </a:lvl1pPr>
          </a:lstStyle>
          <a:p>
            <a:pPr rtl="0"/>
            <a:r>
              <a:rPr lang="tr-TR" noProof="0"/>
              <a:t>Asıl başlık stilini düzenlemek için tıklayın</a:t>
            </a:r>
          </a:p>
        </p:txBody>
      </p:sp>
      <p:sp>
        <p:nvSpPr>
          <p:cNvPr id="21" name="İçerik Yer Tutucusu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rtlCol="0">
            <a:noAutofit/>
          </a:bodyPr>
          <a:lstStyle>
            <a:lvl1pPr>
              <a:defRPr lang="tr-TR" sz="1800"/>
            </a:lvl1pPr>
            <a:lvl2pPr>
              <a:defRPr lang="tr-TR" sz="1600"/>
            </a:lvl2pPr>
            <a:lvl3pPr>
              <a:defRPr lang="tr-TR" sz="1400"/>
            </a:lvl3pPr>
            <a:lvl4pPr>
              <a:defRPr lang="tr-TR" sz="1200"/>
            </a:lvl4pPr>
            <a:lvl5pPr>
              <a:defRPr lang="tr-TR" sz="1200"/>
            </a:lvl5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Resim Yer Tutucusu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rtlCol="0" anchor="ctr">
            <a:noAutofit/>
          </a:bodyPr>
          <a:lstStyle>
            <a:lvl1pPr algn="ctr">
              <a:defRPr lang="tr-TR" sz="1800">
                <a:solidFill>
                  <a:schemeClr val="tx1"/>
                </a:solidFill>
              </a:defRPr>
            </a:lvl1pPr>
          </a:lstStyle>
          <a:p>
            <a:pPr rtl="0"/>
            <a:r>
              <a:rPr lang="tr-TR" noProof="0"/>
              <a:t>Resim eklemek için simgeye tıklayın</a:t>
            </a:r>
          </a:p>
        </p:txBody>
      </p:sp>
      <p:sp>
        <p:nvSpPr>
          <p:cNvPr id="7" name="Grafik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tr-TR"/>
            </a:defPPr>
          </a:lstStyle>
          <a:p>
            <a:pPr rtl="0"/>
            <a:endParaRPr lang="tr-TR" noProof="0"/>
          </a:p>
        </p:txBody>
      </p:sp>
      <p:sp>
        <p:nvSpPr>
          <p:cNvPr id="9" name="Grafik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
        <p:nvSpPr>
          <p:cNvPr id="14" name="Alt Bilgi Yer Tutucusu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rtlCol="0">
            <a:noAutofit/>
          </a:bodyPr>
          <a:lstStyle>
            <a:lvl1pPr algn="l">
              <a:defRPr lang="tr-TR" sz="1200" spc="0">
                <a:solidFill>
                  <a:schemeClr val="bg1"/>
                </a:solidFill>
              </a:defRPr>
            </a:lvl1pPr>
          </a:lstStyle>
          <a:p>
            <a:pPr rtl="0"/>
            <a:r>
              <a:rPr lang="tr-TR" noProof="0"/>
              <a:t>Bilimsel bulgular</a:t>
            </a:r>
          </a:p>
        </p:txBody>
      </p:sp>
      <p:sp>
        <p:nvSpPr>
          <p:cNvPr id="20" name="Slayt Numarası Yer Tutucusu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rtlCol="0">
            <a:noAutofit/>
          </a:bodyPr>
          <a:lstStyle>
            <a:lvl1pPr>
              <a:defRPr lang="tr-TR" sz="1200">
                <a:solidFill>
                  <a:schemeClr val="bg1"/>
                </a:solidFill>
              </a:defRPr>
            </a:lvl1pPr>
          </a:lstStyle>
          <a:p>
            <a:pPr rtl="0"/>
            <a:fld id="{FE024F78-56A6-7740-B68D-8D4D026EDF3F}" type="slidenum">
              <a:rPr lang="tr-TR" noProof="0" smtClean="0"/>
              <a:pPr/>
              <a:t>‹#›</a:t>
            </a:fld>
            <a:endParaRPr lang="tr-TR" noProof="0"/>
          </a:p>
        </p:txBody>
      </p:sp>
      <p:sp>
        <p:nvSpPr>
          <p:cNvPr id="16" name="Grafik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defPPr>
              <a:defRPr lang="tr-TR"/>
            </a:defPPr>
          </a:lstStyle>
          <a:p>
            <a:pPr rtl="0"/>
            <a:endParaRPr lang="tr-TR" noProof="0"/>
          </a:p>
        </p:txBody>
      </p:sp>
      <p:sp>
        <p:nvSpPr>
          <p:cNvPr id="17" name="Grafik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Özel Düzen">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İçerik Yer Tutucusu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İçerik Yer Tutucusu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Dikdörtgen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cxnSp>
        <p:nvCxnSpPr>
          <p:cNvPr id="19" name="Düz Bağlayıcı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tr-TR"/>
            </a:defPPr>
          </a:lstStyle>
          <a:p>
            <a:pPr algn="ctr" rtl="0"/>
            <a:endParaRPr lang="tr-TR" noProof="0"/>
          </a:p>
        </p:txBody>
      </p:sp>
      <p:sp>
        <p:nvSpPr>
          <p:cNvPr id="2" name="Başlık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rtlCol="0" anchor="b">
            <a:noAutofit/>
          </a:bodyPr>
          <a:lstStyle>
            <a:defPPr>
              <a:defRPr lang="tr-TR"/>
            </a:defPPr>
          </a:lstStyle>
          <a:p>
            <a:pPr rtl="0"/>
            <a:r>
              <a:rPr lang="tr-TR" noProof="0"/>
              <a:t>Başlığı düzenlemek için tıklayın</a:t>
            </a:r>
          </a:p>
        </p:txBody>
      </p:sp>
      <p:sp>
        <p:nvSpPr>
          <p:cNvPr id="28" name="Metin Yer Tutucusu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rtlCol="0">
            <a:noAutofit/>
          </a:bodyPr>
          <a:lstStyle>
            <a:lvl1pPr>
              <a:lnSpc>
                <a:spcPct val="100000"/>
              </a:lnSpc>
              <a:defRPr lang="tr-TR" sz="1600">
                <a:solidFill>
                  <a:schemeClr val="bg1"/>
                </a:solidFill>
                <a:latin typeface="+mn-lt"/>
              </a:defRPr>
            </a:lvl1pPr>
          </a:lstStyle>
          <a:p>
            <a:pPr lvl="0" rtl="0"/>
            <a:r>
              <a:rPr lang="tr-TR" noProof="0"/>
              <a:t>Asıl metin stillerini düzenlemek için tıklayın</a:t>
            </a:r>
          </a:p>
        </p:txBody>
      </p:sp>
      <p:sp>
        <p:nvSpPr>
          <p:cNvPr id="16" name="Alt Bilgi Yer Tutucusu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rtlCol="0">
            <a:noAutofit/>
          </a:bodyPr>
          <a:lstStyle>
            <a:lvl1pPr algn="l">
              <a:defRPr lang="tr-TR" sz="1200" spc="0">
                <a:solidFill>
                  <a:schemeClr val="bg1"/>
                </a:solidFill>
              </a:defRPr>
            </a:lvl1pPr>
          </a:lstStyle>
          <a:p>
            <a:pPr rtl="0"/>
            <a:r>
              <a:rPr lang="tr-TR" noProof="0"/>
              <a:t>Bilimsel bulgular</a:t>
            </a:r>
          </a:p>
        </p:txBody>
      </p:sp>
      <p:sp>
        <p:nvSpPr>
          <p:cNvPr id="17" name="Slayt Numarası Yer Tutucusu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rtlCol="0">
            <a:noAutofit/>
          </a:bodyPr>
          <a:lstStyle>
            <a:lvl1pPr>
              <a:defRPr lang="tr-TR" sz="1200">
                <a:solidFill>
                  <a:schemeClr val="bg1"/>
                </a:solidFill>
              </a:defRPr>
            </a:lvl1pPr>
          </a:lstStyle>
          <a:p>
            <a:pPr rtl="0"/>
            <a:fld id="{FE024F78-56A6-7740-B68D-8D4D026EDF3F}" type="slidenum">
              <a:rPr lang="tr-TR" noProof="0" smtClean="0"/>
              <a:pPr/>
              <a:t>‹#›</a:t>
            </a:fld>
            <a:endParaRPr lang="tr-TR" noProof="0"/>
          </a:p>
        </p:txBody>
      </p:sp>
      <p:sp>
        <p:nvSpPr>
          <p:cNvPr id="18" name="Grafik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defPPr>
              <a:defRPr lang="tr-TR"/>
            </a:defPPr>
          </a:lstStyle>
          <a:p>
            <a:pPr rtl="0"/>
            <a:endParaRPr lang="tr-TR" noProof="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defPPr>
              <a:defRPr lang="tr-TR"/>
            </a:defPPr>
          </a:lstStyle>
          <a:p>
            <a:pPr rtl="0"/>
            <a:r>
              <a:rPr lang="tr-TR" noProof="0"/>
              <a:t>Asıl başlık stilini düzenlemek için tıklayın</a:t>
            </a:r>
          </a:p>
        </p:txBody>
      </p:sp>
      <p:sp>
        <p:nvSpPr>
          <p:cNvPr id="3" name="Metin Yer Tutucusu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defPPr>
              <a:defRPr lang="tr-TR"/>
            </a:defPPr>
          </a:lstStyle>
          <a:p>
            <a:pPr lvl="0" rtl="0"/>
            <a:r>
              <a:rPr lang="tr-TR" noProof="0"/>
              <a:t>Asıl metin stillerini düzenlemek için tıklayın</a:t>
            </a:r>
          </a:p>
          <a:p>
            <a:pPr lvl="1" rtl="0"/>
            <a:r>
              <a:rPr lang="tr-TR" noProof="0"/>
              <a:t>İkinci düzey</a:t>
            </a:r>
          </a:p>
          <a:p>
            <a:pPr lvl="2" rtl="0"/>
            <a:r>
              <a:rPr lang="tr-TR" noProof="0"/>
              <a:t>Üçüncü düzey</a:t>
            </a:r>
          </a:p>
          <a:p>
            <a:pPr lvl="3" rtl="0"/>
            <a:r>
              <a:rPr lang="tr-TR" noProof="0"/>
              <a:t>Dördüncü düzey</a:t>
            </a:r>
          </a:p>
          <a:p>
            <a:pPr lvl="4" rtl="0"/>
            <a:r>
              <a:rPr lang="tr-TR" noProof="0"/>
              <a:t>Beşinci düzey</a:t>
            </a:r>
          </a:p>
        </p:txBody>
      </p:sp>
      <p:sp>
        <p:nvSpPr>
          <p:cNvPr id="4" name="Tarih Yer Tutucusu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lang="tr-TR" sz="1200">
                <a:solidFill>
                  <a:schemeClr val="bg1"/>
                </a:solidFill>
                <a:latin typeface="+mj-lt"/>
                <a:cs typeface="Biome" panose="020B0503030204020804" pitchFamily="34" charset="0"/>
              </a:defRPr>
            </a:lvl1pPr>
          </a:lstStyle>
          <a:p>
            <a:pPr rtl="0"/>
            <a:endParaRPr lang="tr-TR" noProof="0"/>
          </a:p>
        </p:txBody>
      </p:sp>
      <p:sp>
        <p:nvSpPr>
          <p:cNvPr id="5" name="Alt Bilgi Yer Tutucusu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lang="tr-TR" sz="1200">
                <a:solidFill>
                  <a:schemeClr val="bg1"/>
                </a:solidFill>
                <a:latin typeface="+mj-lt"/>
                <a:cs typeface="Biome" panose="020B0503030204020804" pitchFamily="34" charset="0"/>
              </a:defRPr>
            </a:lvl1pPr>
          </a:lstStyle>
          <a:p>
            <a:pPr rtl="0"/>
            <a:r>
              <a:rPr lang="tr-TR" noProof="0"/>
              <a:t>Bilimsel bulgular</a:t>
            </a:r>
          </a:p>
        </p:txBody>
      </p:sp>
      <p:sp>
        <p:nvSpPr>
          <p:cNvPr id="6" name="Slayt Numarası Yer Tutucusu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lang="tr-TR" sz="1200">
                <a:solidFill>
                  <a:schemeClr val="bg1"/>
                </a:solidFill>
                <a:latin typeface="+mj-lt"/>
                <a:cs typeface="Biome" panose="020B0503030204020804" pitchFamily="34" charset="0"/>
              </a:defRPr>
            </a:lvl1pPr>
          </a:lstStyle>
          <a:p>
            <a:pPr rtl="0"/>
            <a:fld id="{FE024F78-56A6-7740-B68D-8D4D026EDF3F}" type="slidenum">
              <a:rPr lang="tr-TR" noProof="0" smtClean="0"/>
              <a:pPr/>
              <a:t>‹#›</a:t>
            </a:fld>
            <a:endParaRPr lang="tr-TR" noProof="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lang="tr-T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tr-T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lang="tr-T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lang="tr-T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lang="tr-T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lang="tr-T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tr-TR" sz="1800" kern="1200">
          <a:solidFill>
            <a:schemeClr val="tx1"/>
          </a:solidFill>
          <a:latin typeface="+mn-lt"/>
          <a:ea typeface="+mn-ea"/>
          <a:cs typeface="+mn-cs"/>
        </a:defRPr>
      </a:lvl9pPr>
    </p:bodyStyle>
    <p:otherStyle>
      <a:defPPr>
        <a:defRPr lang="tr-TR"/>
      </a:defPPr>
      <a:lvl1pPr marL="0" algn="l" defTabSz="914400" rtl="0" eaLnBrk="1" latinLnBrk="0" hangingPunct="1">
        <a:defRPr lang="tr-TR" sz="1800" kern="1200">
          <a:solidFill>
            <a:schemeClr val="tx1"/>
          </a:solidFill>
          <a:latin typeface="+mn-lt"/>
          <a:ea typeface="+mn-ea"/>
          <a:cs typeface="+mn-cs"/>
        </a:defRPr>
      </a:lvl1pPr>
      <a:lvl2pPr marL="457200" algn="l" defTabSz="914400" rtl="0" eaLnBrk="1" latinLnBrk="0" hangingPunct="1">
        <a:defRPr lang="tr-TR" sz="1800" kern="1200">
          <a:solidFill>
            <a:schemeClr val="tx1"/>
          </a:solidFill>
          <a:latin typeface="+mn-lt"/>
          <a:ea typeface="+mn-ea"/>
          <a:cs typeface="+mn-cs"/>
        </a:defRPr>
      </a:lvl2pPr>
      <a:lvl3pPr marL="914400" algn="l" defTabSz="914400" rtl="0" eaLnBrk="1" latinLnBrk="0" hangingPunct="1">
        <a:defRPr lang="tr-TR" sz="1800" kern="1200">
          <a:solidFill>
            <a:schemeClr val="tx1"/>
          </a:solidFill>
          <a:latin typeface="+mn-lt"/>
          <a:ea typeface="+mn-ea"/>
          <a:cs typeface="+mn-cs"/>
        </a:defRPr>
      </a:lvl3pPr>
      <a:lvl4pPr marL="1371600" algn="l" defTabSz="914400" rtl="0" eaLnBrk="1" latinLnBrk="0" hangingPunct="1">
        <a:defRPr lang="tr-TR" sz="1800" kern="1200">
          <a:solidFill>
            <a:schemeClr val="tx1"/>
          </a:solidFill>
          <a:latin typeface="+mn-lt"/>
          <a:ea typeface="+mn-ea"/>
          <a:cs typeface="+mn-cs"/>
        </a:defRPr>
      </a:lvl4pPr>
      <a:lvl5pPr marL="1828800" algn="l" defTabSz="914400" rtl="0" eaLnBrk="1" latinLnBrk="0" hangingPunct="1">
        <a:defRPr lang="tr-TR" sz="1800" kern="1200">
          <a:solidFill>
            <a:schemeClr val="tx1"/>
          </a:solidFill>
          <a:latin typeface="+mn-lt"/>
          <a:ea typeface="+mn-ea"/>
          <a:cs typeface="+mn-cs"/>
        </a:defRPr>
      </a:lvl5pPr>
      <a:lvl6pPr marL="2286000" algn="l" defTabSz="914400" rtl="0" eaLnBrk="1" latinLnBrk="0" hangingPunct="1">
        <a:defRPr lang="tr-TR" sz="1800" kern="1200">
          <a:solidFill>
            <a:schemeClr val="tx1"/>
          </a:solidFill>
          <a:latin typeface="+mn-lt"/>
          <a:ea typeface="+mn-ea"/>
          <a:cs typeface="+mn-cs"/>
        </a:defRPr>
      </a:lvl6pPr>
      <a:lvl7pPr marL="2743200" algn="l" defTabSz="914400" rtl="0" eaLnBrk="1" latinLnBrk="0" hangingPunct="1">
        <a:defRPr lang="tr-TR" sz="1800" kern="1200">
          <a:solidFill>
            <a:schemeClr val="tx1"/>
          </a:solidFill>
          <a:latin typeface="+mn-lt"/>
          <a:ea typeface="+mn-ea"/>
          <a:cs typeface="+mn-cs"/>
        </a:defRPr>
      </a:lvl7pPr>
      <a:lvl8pPr marL="3200400" algn="l" defTabSz="914400" rtl="0" eaLnBrk="1" latinLnBrk="0" hangingPunct="1">
        <a:defRPr lang="tr-TR" sz="1800" kern="1200">
          <a:solidFill>
            <a:schemeClr val="tx1"/>
          </a:solidFill>
          <a:latin typeface="+mn-lt"/>
          <a:ea typeface="+mn-ea"/>
          <a:cs typeface="+mn-cs"/>
        </a:defRPr>
      </a:lvl8pPr>
      <a:lvl9pPr marL="3657600" algn="l" defTabSz="914400" rtl="0" eaLnBrk="1" latinLnBrk="0" hangingPunct="1">
        <a:defRPr lang="tr-T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97874EA-2F67-60CD-631F-5A787057F8CE}"/>
              </a:ext>
            </a:extLst>
          </p:cNvPr>
          <p:cNvSpPr>
            <a:spLocks noGrp="1"/>
          </p:cNvSpPr>
          <p:nvPr>
            <p:ph type="title"/>
          </p:nvPr>
        </p:nvSpPr>
        <p:spPr/>
        <p:txBody>
          <a:bodyPr rtlCol="0"/>
          <a:lstStyle>
            <a:defPPr>
              <a:defRPr lang="tr-TR"/>
            </a:defPPr>
          </a:lstStyle>
          <a:p>
            <a:r>
              <a:rPr lang="tr-TR" sz="6000" dirty="0">
                <a:solidFill>
                  <a:srgbClr val="FFFFFF"/>
                </a:solidFill>
                <a:latin typeface="+mj-lt"/>
                <a:cs typeface="Arial" panose="020B0604020202020204" pitchFamily="34" charset="0"/>
              </a:rPr>
              <a:t>TEMPERATURE CONTROLLED FAN</a:t>
            </a:r>
            <a:br>
              <a:rPr lang="en-US" sz="6000" dirty="0">
                <a:solidFill>
                  <a:srgbClr val="FFFFFF"/>
                </a:solidFill>
                <a:latin typeface="+mj-lt"/>
                <a:cs typeface="Arial" panose="020B0604020202020204" pitchFamily="34" charset="0"/>
              </a:rPr>
            </a:br>
            <a:endParaRPr lang="tr-TR" dirty="0"/>
          </a:p>
        </p:txBody>
      </p:sp>
      <p:sp>
        <p:nvSpPr>
          <p:cNvPr id="3" name="Metin Yer Tutucusu 2">
            <a:extLst>
              <a:ext uri="{FF2B5EF4-FFF2-40B4-BE49-F238E27FC236}">
                <a16:creationId xmlns:a16="http://schemas.microsoft.com/office/drawing/2014/main" id="{B8DDCA66-AFF2-6563-D886-02501959F735}"/>
              </a:ext>
            </a:extLst>
          </p:cNvPr>
          <p:cNvSpPr>
            <a:spLocks noGrp="1"/>
          </p:cNvSpPr>
          <p:nvPr>
            <p:ph type="body" sz="quarter" idx="10"/>
          </p:nvPr>
        </p:nvSpPr>
        <p:spPr>
          <a:xfrm>
            <a:off x="0" y="4527930"/>
            <a:ext cx="12192000" cy="1323440"/>
          </a:xfrm>
        </p:spPr>
        <p:txBody>
          <a:bodyPr rtlCol="0"/>
          <a:lstStyle>
            <a:defPPr>
              <a:defRPr lang="tr-TR"/>
            </a:defPPr>
          </a:lstStyle>
          <a:p>
            <a:pPr rtl="0"/>
            <a:r>
              <a:rPr lang="tr-TR" dirty="0"/>
              <a:t>DAMLA AYDIN 2003959 </a:t>
            </a:r>
          </a:p>
          <a:p>
            <a:pPr rtl="0"/>
            <a:r>
              <a:rPr lang="tr-TR" dirty="0"/>
              <a:t>MÜCAHİD ENES DENİZ 2003376</a:t>
            </a:r>
          </a:p>
          <a:p>
            <a:pPr rtl="0"/>
            <a:r>
              <a:rPr lang="tr-TR" dirty="0"/>
              <a:t>MERT ERDEM GÜNEŞ 2002925</a:t>
            </a:r>
          </a:p>
          <a:p>
            <a:pPr rtl="0"/>
            <a:r>
              <a:rPr lang="tr-TR" dirty="0"/>
              <a:t>DİLARA ÇOBAN 2003470</a:t>
            </a:r>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8979E75-B9FE-CF36-3664-1AB293ED0050}"/>
              </a:ext>
            </a:extLst>
          </p:cNvPr>
          <p:cNvSpPr>
            <a:spLocks noGrp="1"/>
          </p:cNvSpPr>
          <p:nvPr>
            <p:ph type="title"/>
          </p:nvPr>
        </p:nvSpPr>
        <p:spPr>
          <a:xfrm>
            <a:off x="764931" y="1107831"/>
            <a:ext cx="4615961" cy="1813791"/>
          </a:xfrm>
        </p:spPr>
        <p:txBody>
          <a:bodyPr rtlCol="0"/>
          <a:lstStyle>
            <a:defPPr>
              <a:defRPr lang="tr-TR"/>
            </a:defPPr>
          </a:lstStyle>
          <a:p>
            <a:pPr rtl="0"/>
            <a:r>
              <a:rPr lang="tr-TR" dirty="0"/>
              <a:t>THANK YOU FOR THE LISTENING </a:t>
            </a:r>
            <a:r>
              <a:rPr lang="tr-TR" dirty="0">
                <a:sym typeface="Wingdings" panose="05000000000000000000" pitchFamily="2" charset="2"/>
              </a:rPr>
              <a:t></a:t>
            </a:r>
            <a:endParaRPr lang="tr-TR" dirty="0"/>
          </a:p>
        </p:txBody>
      </p:sp>
      <p:sp>
        <p:nvSpPr>
          <p:cNvPr id="7" name="Slayt Numarası Yer Tutucusu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rtlCol="0"/>
          <a:lstStyle>
            <a:defPPr>
              <a:defRPr lang="tr-TR"/>
            </a:defPPr>
          </a:lstStyle>
          <a:p>
            <a:pPr rtl="0"/>
            <a:fld id="{FE024F78-56A6-7740-B68D-8D4D026EDF3F}" type="slidenum">
              <a:rPr lang="tr-TR" smtClean="0"/>
              <a:pPr rtl="0"/>
              <a:t>10</a:t>
            </a:fld>
            <a:endParaRPr lang="tr-TR"/>
          </a:p>
        </p:txBody>
      </p:sp>
    </p:spTree>
    <p:extLst>
      <p:ext uri="{BB962C8B-B14F-4D97-AF65-F5344CB8AC3E}">
        <p14:creationId xmlns:p14="http://schemas.microsoft.com/office/powerpoint/2010/main" val="79002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58ABCF-B0F6-3B9E-078F-2A8A22C56DAA}"/>
              </a:ext>
            </a:extLst>
          </p:cNvPr>
          <p:cNvSpPr>
            <a:spLocks noGrp="1"/>
          </p:cNvSpPr>
          <p:nvPr>
            <p:ph type="title"/>
          </p:nvPr>
        </p:nvSpPr>
        <p:spPr>
          <a:xfrm>
            <a:off x="-814627" y="988436"/>
            <a:ext cx="6910627" cy="1164882"/>
          </a:xfrm>
        </p:spPr>
        <p:txBody>
          <a:bodyPr rtlCol="0"/>
          <a:lstStyle>
            <a:defPPr>
              <a:defRPr lang="tr-TR"/>
            </a:defPPr>
          </a:lstStyle>
          <a:p>
            <a:pPr algn="ctr">
              <a:lnSpc>
                <a:spcPts val="6970"/>
              </a:lnSpc>
            </a:pPr>
            <a:r>
              <a:rPr lang="tr-TR" sz="4800" dirty="0">
                <a:solidFill>
                  <a:srgbClr val="FFFFFF"/>
                </a:solidFill>
                <a:latin typeface="+mj-lt"/>
              </a:rPr>
              <a:t>CONTENTS</a:t>
            </a:r>
            <a:endParaRPr lang="en-US" sz="4800" dirty="0">
              <a:solidFill>
                <a:srgbClr val="FFFFFF"/>
              </a:solidFill>
              <a:latin typeface="+mj-lt"/>
            </a:endParaRPr>
          </a:p>
        </p:txBody>
      </p:sp>
      <p:sp>
        <p:nvSpPr>
          <p:cNvPr id="3" name="Metin Yer Tutucusu 2">
            <a:extLst>
              <a:ext uri="{FF2B5EF4-FFF2-40B4-BE49-F238E27FC236}">
                <a16:creationId xmlns:a16="http://schemas.microsoft.com/office/drawing/2014/main" id="{B90F77A5-9A4F-1583-1DB9-95BA90866C29}"/>
              </a:ext>
            </a:extLst>
          </p:cNvPr>
          <p:cNvSpPr>
            <a:spLocks noGrp="1"/>
          </p:cNvSpPr>
          <p:nvPr>
            <p:ph type="body" sz="quarter" idx="28"/>
          </p:nvPr>
        </p:nvSpPr>
        <p:spPr>
          <a:xfrm>
            <a:off x="817806" y="2672390"/>
            <a:ext cx="6888665" cy="2241805"/>
          </a:xfrm>
        </p:spPr>
        <p:txBody>
          <a:bodyPr rtlCol="0"/>
          <a:lstStyle>
            <a:defPPr>
              <a:defRPr lang="tr-TR"/>
            </a:defPPr>
          </a:lstStyle>
          <a:p>
            <a:pPr rtl="0"/>
            <a:r>
              <a:rPr lang="tr-TR" sz="3600" dirty="0"/>
              <a:t>AIM OF THE PROJECT</a:t>
            </a:r>
          </a:p>
          <a:p>
            <a:pPr rtl="0"/>
            <a:r>
              <a:rPr lang="tr-TR" sz="3600" dirty="0"/>
              <a:t>ELECTRONICS</a:t>
            </a:r>
          </a:p>
          <a:p>
            <a:pPr rtl="0"/>
            <a:r>
              <a:rPr lang="tr-TR" sz="3600" dirty="0"/>
              <a:t>CODING</a:t>
            </a:r>
          </a:p>
          <a:p>
            <a:pPr rtl="0"/>
            <a:endParaRPr lang="tr-TR" dirty="0"/>
          </a:p>
        </p:txBody>
      </p:sp>
      <p:sp>
        <p:nvSpPr>
          <p:cNvPr id="18" name="Slayt Numarası Yer Tutucusu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tr-TR"/>
            </a:defPPr>
          </a:lstStyle>
          <a:p>
            <a:pPr rtl="0"/>
            <a:fld id="{FE024F78-56A6-7740-B68D-8D4D026EDF3F}" type="slidenum">
              <a:rPr lang="tr-TR" smtClean="0"/>
              <a:pPr/>
              <a:t>2</a:t>
            </a:fld>
            <a:endParaRPr lang="tr-TR"/>
          </a:p>
        </p:txBody>
      </p:sp>
    </p:spTree>
    <p:extLst>
      <p:ext uri="{BB962C8B-B14F-4D97-AF65-F5344CB8AC3E}">
        <p14:creationId xmlns:p14="http://schemas.microsoft.com/office/powerpoint/2010/main" val="224903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D58ABCF-B0F6-3B9E-078F-2A8A22C56DAA}"/>
              </a:ext>
            </a:extLst>
          </p:cNvPr>
          <p:cNvSpPr>
            <a:spLocks noGrp="1"/>
          </p:cNvSpPr>
          <p:nvPr>
            <p:ph type="title"/>
          </p:nvPr>
        </p:nvSpPr>
        <p:spPr>
          <a:xfrm>
            <a:off x="425088" y="830174"/>
            <a:ext cx="6910627" cy="1164882"/>
          </a:xfrm>
        </p:spPr>
        <p:txBody>
          <a:bodyPr rtlCol="0"/>
          <a:lstStyle>
            <a:defPPr>
              <a:defRPr lang="tr-TR"/>
            </a:defPPr>
          </a:lstStyle>
          <a:p>
            <a:pPr algn="ctr">
              <a:lnSpc>
                <a:spcPts val="6970"/>
              </a:lnSpc>
            </a:pPr>
            <a:r>
              <a:rPr lang="tr-TR" sz="4800" dirty="0">
                <a:solidFill>
                  <a:srgbClr val="FFFFFF"/>
                </a:solidFill>
                <a:latin typeface="+mj-lt"/>
              </a:rPr>
              <a:t>AIM OF THE PROJECT</a:t>
            </a:r>
            <a:endParaRPr lang="en-US" sz="4800" dirty="0">
              <a:solidFill>
                <a:srgbClr val="FFFFFF"/>
              </a:solidFill>
              <a:latin typeface="+mj-lt"/>
            </a:endParaRPr>
          </a:p>
        </p:txBody>
      </p:sp>
      <p:sp>
        <p:nvSpPr>
          <p:cNvPr id="18" name="Slayt Numarası Yer Tutucusu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rtlCol="0"/>
          <a:lstStyle>
            <a:defPPr>
              <a:defRPr lang="tr-TR"/>
            </a:defPPr>
          </a:lstStyle>
          <a:p>
            <a:pPr rtl="0"/>
            <a:fld id="{FE024F78-56A6-7740-B68D-8D4D026EDF3F}" type="slidenum">
              <a:rPr lang="tr-TR" smtClean="0"/>
              <a:pPr rtl="0"/>
              <a:t>3</a:t>
            </a:fld>
            <a:endParaRPr lang="tr-TR"/>
          </a:p>
        </p:txBody>
      </p:sp>
      <p:sp>
        <p:nvSpPr>
          <p:cNvPr id="7" name="Metin kutusu 6">
            <a:extLst>
              <a:ext uri="{FF2B5EF4-FFF2-40B4-BE49-F238E27FC236}">
                <a16:creationId xmlns:a16="http://schemas.microsoft.com/office/drawing/2014/main" id="{788932E8-7F84-D9FF-2AE1-B82545BEE75E}"/>
              </a:ext>
            </a:extLst>
          </p:cNvPr>
          <p:cNvSpPr txBox="1"/>
          <p:nvPr/>
        </p:nvSpPr>
        <p:spPr>
          <a:xfrm>
            <a:off x="1151793" y="2919045"/>
            <a:ext cx="6488723" cy="2308324"/>
          </a:xfrm>
          <a:prstGeom prst="rect">
            <a:avLst/>
          </a:prstGeom>
          <a:noFill/>
        </p:spPr>
        <p:txBody>
          <a:bodyPr wrap="square" rtlCol="0">
            <a:spAutoFit/>
          </a:bodyPr>
          <a:lstStyle/>
          <a:p>
            <a:r>
              <a:rPr lang="en-US" dirty="0">
                <a:solidFill>
                  <a:schemeClr val="bg1"/>
                </a:solidFill>
                <a:latin typeface="+mj-lt"/>
              </a:rPr>
              <a:t>The aim of the project is to dynamically control the speed of a fan based on data from a temperature sensor. This allows adjusting the performance of the fan according to the ambient temperature. The goal is to effectively regulate the temperature of the environment or cool it as desired by ensuring the fan operates efficiently.</a:t>
            </a:r>
          </a:p>
          <a:p>
            <a:endParaRPr lang="tr-TR" dirty="0"/>
          </a:p>
        </p:txBody>
      </p:sp>
    </p:spTree>
    <p:extLst>
      <p:ext uri="{BB962C8B-B14F-4D97-AF65-F5344CB8AC3E}">
        <p14:creationId xmlns:p14="http://schemas.microsoft.com/office/powerpoint/2010/main" val="1488001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ayt Numarası Yer Tutucusu 7">
            <a:extLst>
              <a:ext uri="{FF2B5EF4-FFF2-40B4-BE49-F238E27FC236}">
                <a16:creationId xmlns:a16="http://schemas.microsoft.com/office/drawing/2014/main" id="{0109D9FF-C8A1-515F-07DF-0C359ED94894}"/>
              </a:ext>
            </a:extLst>
          </p:cNvPr>
          <p:cNvSpPr>
            <a:spLocks noGrp="1"/>
          </p:cNvSpPr>
          <p:nvPr>
            <p:ph type="sldNum" sz="quarter" idx="12"/>
          </p:nvPr>
        </p:nvSpPr>
        <p:spPr/>
        <p:txBody>
          <a:bodyPr/>
          <a:lstStyle/>
          <a:p>
            <a:pPr rtl="0"/>
            <a:fld id="{FE024F78-56A6-7740-B68D-8D4D026EDF3F}" type="slidenum">
              <a:rPr lang="tr-TR" noProof="0" smtClean="0"/>
              <a:pPr rtl="0"/>
              <a:t>4</a:t>
            </a:fld>
            <a:endParaRPr lang="tr-TR" noProof="0"/>
          </a:p>
        </p:txBody>
      </p:sp>
      <p:pic>
        <p:nvPicPr>
          <p:cNvPr id="9" name="Resim 8">
            <a:extLst>
              <a:ext uri="{FF2B5EF4-FFF2-40B4-BE49-F238E27FC236}">
                <a16:creationId xmlns:a16="http://schemas.microsoft.com/office/drawing/2014/main" id="{02BB742F-8385-1F62-C866-B8833E4124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565" y="1157398"/>
            <a:ext cx="3086229" cy="1261340"/>
          </a:xfrm>
          <a:prstGeom prst="rect">
            <a:avLst/>
          </a:prstGeom>
        </p:spPr>
      </p:pic>
      <p:pic>
        <p:nvPicPr>
          <p:cNvPr id="10" name="Resim 9">
            <a:extLst>
              <a:ext uri="{FF2B5EF4-FFF2-40B4-BE49-F238E27FC236}">
                <a16:creationId xmlns:a16="http://schemas.microsoft.com/office/drawing/2014/main" id="{39FFC7E8-D4A2-3A93-76D3-A9EC96CE2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0572" y="1137999"/>
            <a:ext cx="3086229" cy="1261339"/>
          </a:xfrm>
          <a:prstGeom prst="rect">
            <a:avLst/>
          </a:prstGeom>
        </p:spPr>
      </p:pic>
      <p:pic>
        <p:nvPicPr>
          <p:cNvPr id="11" name="Resim 10">
            <a:extLst>
              <a:ext uri="{FF2B5EF4-FFF2-40B4-BE49-F238E27FC236}">
                <a16:creationId xmlns:a16="http://schemas.microsoft.com/office/drawing/2014/main" id="{2CB6F7E2-FCB7-9F2A-446F-A8DFE0AA63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7881" y="1070387"/>
            <a:ext cx="2066431" cy="1297086"/>
          </a:xfrm>
          <a:prstGeom prst="rect">
            <a:avLst/>
          </a:prstGeom>
        </p:spPr>
      </p:pic>
      <p:pic>
        <p:nvPicPr>
          <p:cNvPr id="12" name="Resim 11">
            <a:extLst>
              <a:ext uri="{FF2B5EF4-FFF2-40B4-BE49-F238E27FC236}">
                <a16:creationId xmlns:a16="http://schemas.microsoft.com/office/drawing/2014/main" id="{A8898E62-CE13-3B63-1F59-CD25FA5BD5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482" y="4125362"/>
            <a:ext cx="2981312" cy="1209942"/>
          </a:xfrm>
          <a:prstGeom prst="rect">
            <a:avLst/>
          </a:prstGeom>
        </p:spPr>
      </p:pic>
      <p:pic>
        <p:nvPicPr>
          <p:cNvPr id="13" name="Resim 12">
            <a:extLst>
              <a:ext uri="{FF2B5EF4-FFF2-40B4-BE49-F238E27FC236}">
                <a16:creationId xmlns:a16="http://schemas.microsoft.com/office/drawing/2014/main" id="{E40B5F45-A0B8-BFA9-A772-D20871A3F1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8637" y="4125362"/>
            <a:ext cx="2086703" cy="1182684"/>
          </a:xfrm>
          <a:prstGeom prst="rect">
            <a:avLst/>
          </a:prstGeom>
        </p:spPr>
      </p:pic>
      <p:pic>
        <p:nvPicPr>
          <p:cNvPr id="14" name="Resim 13">
            <a:extLst>
              <a:ext uri="{FF2B5EF4-FFF2-40B4-BE49-F238E27FC236}">
                <a16:creationId xmlns:a16="http://schemas.microsoft.com/office/drawing/2014/main" id="{542A53C1-8ED6-A7E7-47CD-B676E23BE1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2907" y="4079846"/>
            <a:ext cx="3221734" cy="1182684"/>
          </a:xfrm>
          <a:prstGeom prst="rect">
            <a:avLst/>
          </a:prstGeom>
        </p:spPr>
      </p:pic>
      <p:sp>
        <p:nvSpPr>
          <p:cNvPr id="15" name="TextBox 5">
            <a:extLst>
              <a:ext uri="{FF2B5EF4-FFF2-40B4-BE49-F238E27FC236}">
                <a16:creationId xmlns:a16="http://schemas.microsoft.com/office/drawing/2014/main" id="{FB22C84C-CFD0-EFD5-C7F3-A714B29801DC}"/>
              </a:ext>
            </a:extLst>
          </p:cNvPr>
          <p:cNvSpPr txBox="1"/>
          <p:nvPr/>
        </p:nvSpPr>
        <p:spPr>
          <a:xfrm>
            <a:off x="909886" y="-633205"/>
            <a:ext cx="10786237" cy="1251496"/>
          </a:xfrm>
          <a:prstGeom prst="rect">
            <a:avLst/>
          </a:prstGeom>
        </p:spPr>
        <p:txBody>
          <a:bodyPr wrap="square" lIns="0" tIns="0" rIns="0" bIns="0" rtlCol="0" anchor="t">
            <a:spAutoFit/>
          </a:bodyPr>
          <a:lstStyle/>
          <a:p>
            <a:pPr algn="ctr">
              <a:lnSpc>
                <a:spcPts val="11872"/>
              </a:lnSpc>
            </a:pPr>
            <a:r>
              <a:rPr lang="tr-TR" sz="3200" dirty="0">
                <a:solidFill>
                  <a:schemeClr val="bg1"/>
                </a:solidFill>
                <a:latin typeface="+mj-lt"/>
              </a:rPr>
              <a:t>COMPONENTS THAT WE USED FOR THE CIRCUIT</a:t>
            </a:r>
            <a:endParaRPr lang="en-US" sz="3200" dirty="0">
              <a:solidFill>
                <a:schemeClr val="bg1"/>
              </a:solidFill>
              <a:latin typeface="+mj-lt"/>
            </a:endParaRPr>
          </a:p>
        </p:txBody>
      </p:sp>
      <p:sp>
        <p:nvSpPr>
          <p:cNvPr id="16" name="TextBox 5">
            <a:extLst>
              <a:ext uri="{FF2B5EF4-FFF2-40B4-BE49-F238E27FC236}">
                <a16:creationId xmlns:a16="http://schemas.microsoft.com/office/drawing/2014/main" id="{DB1CC810-B78B-ED70-84BF-13F9A0BD096F}"/>
              </a:ext>
            </a:extLst>
          </p:cNvPr>
          <p:cNvSpPr txBox="1"/>
          <p:nvPr/>
        </p:nvSpPr>
        <p:spPr>
          <a:xfrm>
            <a:off x="-464696" y="-159087"/>
            <a:ext cx="5376747" cy="1211422"/>
          </a:xfrm>
          <a:prstGeom prst="rect">
            <a:avLst/>
          </a:prstGeom>
        </p:spPr>
        <p:txBody>
          <a:bodyPr wrap="square" lIns="0" tIns="0" rIns="0" bIns="0" rtlCol="0" anchor="t">
            <a:spAutoFit/>
          </a:bodyPr>
          <a:lstStyle/>
          <a:p>
            <a:pPr algn="ctr">
              <a:lnSpc>
                <a:spcPts val="11872"/>
              </a:lnSpc>
            </a:pPr>
            <a:r>
              <a:rPr lang="tr-TR" sz="1600" dirty="0">
                <a:solidFill>
                  <a:schemeClr val="bg1"/>
                </a:solidFill>
                <a:latin typeface="+mj-lt"/>
              </a:rPr>
              <a:t>ARDUNIO UNO R3</a:t>
            </a:r>
            <a:endParaRPr lang="en-US" sz="1600" dirty="0">
              <a:solidFill>
                <a:schemeClr val="bg1"/>
              </a:solidFill>
              <a:latin typeface="+mj-lt"/>
            </a:endParaRPr>
          </a:p>
        </p:txBody>
      </p:sp>
      <p:sp>
        <p:nvSpPr>
          <p:cNvPr id="18" name="Metin kutusu 17">
            <a:extLst>
              <a:ext uri="{FF2B5EF4-FFF2-40B4-BE49-F238E27FC236}">
                <a16:creationId xmlns:a16="http://schemas.microsoft.com/office/drawing/2014/main" id="{01EEA222-855B-7839-0D22-13F4961D48F8}"/>
              </a:ext>
            </a:extLst>
          </p:cNvPr>
          <p:cNvSpPr txBox="1"/>
          <p:nvPr/>
        </p:nvSpPr>
        <p:spPr>
          <a:xfrm>
            <a:off x="2935065" y="-231223"/>
            <a:ext cx="6396404" cy="1297086"/>
          </a:xfrm>
          <a:prstGeom prst="rect">
            <a:avLst/>
          </a:prstGeom>
          <a:noFill/>
        </p:spPr>
        <p:txBody>
          <a:bodyPr wrap="square">
            <a:spAutoFit/>
          </a:bodyPr>
          <a:lstStyle/>
          <a:p>
            <a:pPr algn="ctr">
              <a:lnSpc>
                <a:spcPts val="11872"/>
              </a:lnSpc>
            </a:pPr>
            <a:r>
              <a:rPr lang="tr-TR" sz="1800" dirty="0">
                <a:solidFill>
                  <a:schemeClr val="bg1"/>
                </a:solidFill>
                <a:latin typeface="+mj-lt"/>
              </a:rPr>
              <a:t>BREADBOARD SMALL</a:t>
            </a:r>
            <a:endParaRPr lang="en-US" sz="1800" dirty="0">
              <a:solidFill>
                <a:schemeClr val="bg1"/>
              </a:solidFill>
              <a:latin typeface="+mj-lt"/>
            </a:endParaRPr>
          </a:p>
        </p:txBody>
      </p:sp>
      <p:sp>
        <p:nvSpPr>
          <p:cNvPr id="19" name="TextBox 5">
            <a:extLst>
              <a:ext uri="{FF2B5EF4-FFF2-40B4-BE49-F238E27FC236}">
                <a16:creationId xmlns:a16="http://schemas.microsoft.com/office/drawing/2014/main" id="{98D8216C-215C-5ED5-CA63-B2F690320215}"/>
              </a:ext>
            </a:extLst>
          </p:cNvPr>
          <p:cNvSpPr txBox="1"/>
          <p:nvPr/>
        </p:nvSpPr>
        <p:spPr>
          <a:xfrm>
            <a:off x="6937230" y="-214141"/>
            <a:ext cx="5376747" cy="1211422"/>
          </a:xfrm>
          <a:prstGeom prst="rect">
            <a:avLst/>
          </a:prstGeom>
        </p:spPr>
        <p:txBody>
          <a:bodyPr wrap="square" lIns="0" tIns="0" rIns="0" bIns="0" rtlCol="0" anchor="t">
            <a:spAutoFit/>
          </a:bodyPr>
          <a:lstStyle/>
          <a:p>
            <a:pPr algn="ctr">
              <a:lnSpc>
                <a:spcPts val="11872"/>
              </a:lnSpc>
            </a:pPr>
            <a:r>
              <a:rPr lang="tr-TR" dirty="0">
                <a:solidFill>
                  <a:schemeClr val="bg1"/>
                </a:solidFill>
                <a:latin typeface="+mj-lt"/>
              </a:rPr>
              <a:t>DC MOTOR</a:t>
            </a:r>
            <a:endParaRPr lang="en-US" dirty="0">
              <a:solidFill>
                <a:schemeClr val="bg1"/>
              </a:solidFill>
              <a:latin typeface="+mj-lt"/>
            </a:endParaRPr>
          </a:p>
        </p:txBody>
      </p:sp>
      <p:sp>
        <p:nvSpPr>
          <p:cNvPr id="20" name="TextBox 6">
            <a:extLst>
              <a:ext uri="{FF2B5EF4-FFF2-40B4-BE49-F238E27FC236}">
                <a16:creationId xmlns:a16="http://schemas.microsoft.com/office/drawing/2014/main" id="{CF94E713-98B4-4D33-A09B-323563745F21}"/>
              </a:ext>
            </a:extLst>
          </p:cNvPr>
          <p:cNvSpPr txBox="1"/>
          <p:nvPr/>
        </p:nvSpPr>
        <p:spPr>
          <a:xfrm>
            <a:off x="138865" y="2369291"/>
            <a:ext cx="4240991" cy="1281120"/>
          </a:xfrm>
          <a:prstGeom prst="rect">
            <a:avLst/>
          </a:prstGeom>
        </p:spPr>
        <p:txBody>
          <a:bodyPr wrap="square" lIns="0" tIns="0" rIns="0" bIns="0" rtlCol="0" anchor="t">
            <a:spAutoFit/>
          </a:bodyPr>
          <a:lstStyle/>
          <a:p>
            <a:pPr algn="l">
              <a:lnSpc>
                <a:spcPts val="3500"/>
              </a:lnSpc>
            </a:pPr>
            <a:r>
              <a:rPr lang="en-US" sz="1400" dirty="0">
                <a:solidFill>
                  <a:srgbClr val="FFFFFF"/>
                </a:solidFill>
                <a:latin typeface="+mj-lt"/>
              </a:rPr>
              <a:t>The Arduino Uno R3 is a development board used for developing microcontroller-based projects.</a:t>
            </a:r>
          </a:p>
        </p:txBody>
      </p:sp>
      <p:sp>
        <p:nvSpPr>
          <p:cNvPr id="21" name="Metin kutusu 20">
            <a:extLst>
              <a:ext uri="{FF2B5EF4-FFF2-40B4-BE49-F238E27FC236}">
                <a16:creationId xmlns:a16="http://schemas.microsoft.com/office/drawing/2014/main" id="{533DEF61-01F3-447F-6F24-6ACAA023E5E7}"/>
              </a:ext>
            </a:extLst>
          </p:cNvPr>
          <p:cNvSpPr txBox="1"/>
          <p:nvPr/>
        </p:nvSpPr>
        <p:spPr>
          <a:xfrm>
            <a:off x="4126796" y="2280513"/>
            <a:ext cx="4510369" cy="1376787"/>
          </a:xfrm>
          <a:prstGeom prst="rect">
            <a:avLst/>
          </a:prstGeom>
          <a:noFill/>
        </p:spPr>
        <p:txBody>
          <a:bodyPr wrap="square">
            <a:spAutoFit/>
          </a:bodyPr>
          <a:lstStyle/>
          <a:p>
            <a:pPr algn="l">
              <a:lnSpc>
                <a:spcPts val="3500"/>
              </a:lnSpc>
            </a:pPr>
            <a:r>
              <a:rPr lang="en-US" sz="1400" dirty="0">
                <a:solidFill>
                  <a:srgbClr val="FFFFFF"/>
                </a:solidFill>
                <a:latin typeface="+mj-lt"/>
              </a:rPr>
              <a:t>A small breadboard is a tool used to temporarily place and connect components when creating electronic circuits.</a:t>
            </a:r>
          </a:p>
        </p:txBody>
      </p:sp>
      <p:sp>
        <p:nvSpPr>
          <p:cNvPr id="22" name="TextBox 6">
            <a:extLst>
              <a:ext uri="{FF2B5EF4-FFF2-40B4-BE49-F238E27FC236}">
                <a16:creationId xmlns:a16="http://schemas.microsoft.com/office/drawing/2014/main" id="{89D3D612-3B85-CC0B-5A37-45542761FE27}"/>
              </a:ext>
            </a:extLst>
          </p:cNvPr>
          <p:cNvSpPr txBox="1"/>
          <p:nvPr/>
        </p:nvSpPr>
        <p:spPr>
          <a:xfrm>
            <a:off x="8637165" y="2299740"/>
            <a:ext cx="3650660" cy="1284454"/>
          </a:xfrm>
          <a:prstGeom prst="rect">
            <a:avLst/>
          </a:prstGeom>
        </p:spPr>
        <p:txBody>
          <a:bodyPr wrap="square" lIns="0" tIns="0" rIns="0" bIns="0" rtlCol="0" anchor="t">
            <a:spAutoFit/>
          </a:bodyPr>
          <a:lstStyle/>
          <a:p>
            <a:pPr algn="l">
              <a:lnSpc>
                <a:spcPts val="3500"/>
              </a:lnSpc>
            </a:pPr>
            <a:r>
              <a:rPr lang="en-US" sz="1400" dirty="0">
                <a:solidFill>
                  <a:srgbClr val="FFFFFF"/>
                </a:solidFill>
                <a:latin typeface="+mj-lt"/>
              </a:rPr>
              <a:t>DC motors are devices that convert electrical energy into mechanical energy to provide motion.</a:t>
            </a:r>
          </a:p>
        </p:txBody>
      </p:sp>
      <p:sp>
        <p:nvSpPr>
          <p:cNvPr id="24" name="TextBox 5">
            <a:extLst>
              <a:ext uri="{FF2B5EF4-FFF2-40B4-BE49-F238E27FC236}">
                <a16:creationId xmlns:a16="http://schemas.microsoft.com/office/drawing/2014/main" id="{4B36A1CB-FD32-AEC5-227E-DD76A82BCC0E}"/>
              </a:ext>
            </a:extLst>
          </p:cNvPr>
          <p:cNvSpPr txBox="1"/>
          <p:nvPr/>
        </p:nvSpPr>
        <p:spPr>
          <a:xfrm>
            <a:off x="-464695" y="2778858"/>
            <a:ext cx="5376747" cy="1198020"/>
          </a:xfrm>
          <a:prstGeom prst="rect">
            <a:avLst/>
          </a:prstGeom>
        </p:spPr>
        <p:txBody>
          <a:bodyPr wrap="square" lIns="0" tIns="0" rIns="0" bIns="0" rtlCol="0" anchor="t">
            <a:spAutoFit/>
          </a:bodyPr>
          <a:lstStyle/>
          <a:p>
            <a:pPr algn="ctr">
              <a:lnSpc>
                <a:spcPts val="11872"/>
              </a:lnSpc>
            </a:pPr>
            <a:r>
              <a:rPr lang="tr-TR" dirty="0">
                <a:solidFill>
                  <a:schemeClr val="bg1"/>
                </a:solidFill>
                <a:latin typeface="+mj-lt"/>
              </a:rPr>
              <a:t>9V BATTERY</a:t>
            </a:r>
            <a:endParaRPr lang="en-US" dirty="0">
              <a:solidFill>
                <a:schemeClr val="bg1"/>
              </a:solidFill>
              <a:latin typeface="+mj-lt"/>
            </a:endParaRPr>
          </a:p>
        </p:txBody>
      </p:sp>
      <p:sp>
        <p:nvSpPr>
          <p:cNvPr id="25" name="TextBox 5">
            <a:extLst>
              <a:ext uri="{FF2B5EF4-FFF2-40B4-BE49-F238E27FC236}">
                <a16:creationId xmlns:a16="http://schemas.microsoft.com/office/drawing/2014/main" id="{C4E83516-D5E6-7F95-4909-11084353B592}"/>
              </a:ext>
            </a:extLst>
          </p:cNvPr>
          <p:cNvSpPr txBox="1"/>
          <p:nvPr/>
        </p:nvSpPr>
        <p:spPr>
          <a:xfrm>
            <a:off x="3538917" y="2805509"/>
            <a:ext cx="5376747" cy="1198020"/>
          </a:xfrm>
          <a:prstGeom prst="rect">
            <a:avLst/>
          </a:prstGeom>
        </p:spPr>
        <p:txBody>
          <a:bodyPr wrap="square" lIns="0" tIns="0" rIns="0" bIns="0" rtlCol="0" anchor="t">
            <a:spAutoFit/>
          </a:bodyPr>
          <a:lstStyle/>
          <a:p>
            <a:pPr algn="ctr">
              <a:lnSpc>
                <a:spcPts val="11872"/>
              </a:lnSpc>
            </a:pPr>
            <a:r>
              <a:rPr lang="tr-TR" dirty="0">
                <a:solidFill>
                  <a:schemeClr val="bg1"/>
                </a:solidFill>
                <a:latin typeface="+mj-lt"/>
              </a:rPr>
              <a:t>TEMPERATURE SENSOR</a:t>
            </a:r>
            <a:endParaRPr lang="en-US" dirty="0">
              <a:solidFill>
                <a:schemeClr val="bg1"/>
              </a:solidFill>
              <a:latin typeface="+mj-lt"/>
            </a:endParaRPr>
          </a:p>
        </p:txBody>
      </p:sp>
      <p:sp>
        <p:nvSpPr>
          <p:cNvPr id="26" name="TextBox 5">
            <a:extLst>
              <a:ext uri="{FF2B5EF4-FFF2-40B4-BE49-F238E27FC236}">
                <a16:creationId xmlns:a16="http://schemas.microsoft.com/office/drawing/2014/main" id="{99AD1D29-71F2-A0D6-C0E2-FE6740F937B6}"/>
              </a:ext>
            </a:extLst>
          </p:cNvPr>
          <p:cNvSpPr txBox="1"/>
          <p:nvPr/>
        </p:nvSpPr>
        <p:spPr>
          <a:xfrm>
            <a:off x="7779301" y="2761615"/>
            <a:ext cx="5376747" cy="1198020"/>
          </a:xfrm>
          <a:prstGeom prst="rect">
            <a:avLst/>
          </a:prstGeom>
        </p:spPr>
        <p:txBody>
          <a:bodyPr wrap="square" lIns="0" tIns="0" rIns="0" bIns="0" rtlCol="0" anchor="t">
            <a:spAutoFit/>
          </a:bodyPr>
          <a:lstStyle/>
          <a:p>
            <a:pPr algn="ctr">
              <a:lnSpc>
                <a:spcPts val="11872"/>
              </a:lnSpc>
            </a:pPr>
            <a:r>
              <a:rPr lang="tr-TR" dirty="0">
                <a:solidFill>
                  <a:schemeClr val="bg1"/>
                </a:solidFill>
                <a:latin typeface="+mj-lt"/>
              </a:rPr>
              <a:t>H BRIDGE MOTOR DRIVER</a:t>
            </a:r>
            <a:endParaRPr lang="en-US" dirty="0">
              <a:solidFill>
                <a:schemeClr val="bg1"/>
              </a:solidFill>
              <a:latin typeface="+mj-lt"/>
            </a:endParaRPr>
          </a:p>
        </p:txBody>
      </p:sp>
      <p:sp>
        <p:nvSpPr>
          <p:cNvPr id="27" name="TextBox 6">
            <a:extLst>
              <a:ext uri="{FF2B5EF4-FFF2-40B4-BE49-F238E27FC236}">
                <a16:creationId xmlns:a16="http://schemas.microsoft.com/office/drawing/2014/main" id="{36A4DB25-95DB-CB5D-C6B2-A3A28BBC3D26}"/>
              </a:ext>
            </a:extLst>
          </p:cNvPr>
          <p:cNvSpPr txBox="1"/>
          <p:nvPr/>
        </p:nvSpPr>
        <p:spPr>
          <a:xfrm>
            <a:off x="235052" y="5365499"/>
            <a:ext cx="4280258" cy="1281120"/>
          </a:xfrm>
          <a:prstGeom prst="rect">
            <a:avLst/>
          </a:prstGeom>
        </p:spPr>
        <p:txBody>
          <a:bodyPr wrap="square" lIns="0" tIns="0" rIns="0" bIns="0" rtlCol="0" anchor="t">
            <a:spAutoFit/>
          </a:bodyPr>
          <a:lstStyle/>
          <a:p>
            <a:pPr algn="l">
              <a:lnSpc>
                <a:spcPts val="3500"/>
              </a:lnSpc>
            </a:pPr>
            <a:r>
              <a:rPr lang="tr-TR" sz="1400" dirty="0" err="1">
                <a:solidFill>
                  <a:srgbClr val="FFFFFF"/>
                </a:solidFill>
                <a:latin typeface="+mj-lt"/>
              </a:rPr>
              <a:t>The</a:t>
            </a:r>
            <a:r>
              <a:rPr lang="tr-TR" sz="1400" dirty="0">
                <a:solidFill>
                  <a:srgbClr val="FFFFFF"/>
                </a:solidFill>
                <a:latin typeface="+mj-lt"/>
              </a:rPr>
              <a:t> 9v </a:t>
            </a:r>
            <a:r>
              <a:rPr lang="tr-TR" sz="1400" dirty="0" err="1">
                <a:solidFill>
                  <a:srgbClr val="FFFFFF"/>
                </a:solidFill>
                <a:latin typeface="+mj-lt"/>
              </a:rPr>
              <a:t>battery</a:t>
            </a:r>
            <a:r>
              <a:rPr lang="tr-TR" sz="1400" dirty="0">
                <a:solidFill>
                  <a:srgbClr val="FFFFFF"/>
                </a:solidFill>
                <a:latin typeface="+mj-lt"/>
              </a:rPr>
              <a:t> is a </a:t>
            </a:r>
            <a:r>
              <a:rPr lang="tr-TR" sz="1400" dirty="0" err="1">
                <a:solidFill>
                  <a:srgbClr val="FFFFFF"/>
                </a:solidFill>
                <a:latin typeface="+mj-lt"/>
              </a:rPr>
              <a:t>commonly</a:t>
            </a:r>
            <a:r>
              <a:rPr lang="tr-TR" sz="1400" dirty="0">
                <a:solidFill>
                  <a:srgbClr val="FFFFFF"/>
                </a:solidFill>
                <a:latin typeface="+mj-lt"/>
              </a:rPr>
              <a:t> </a:t>
            </a:r>
            <a:r>
              <a:rPr lang="tr-TR" sz="1400" dirty="0" err="1">
                <a:solidFill>
                  <a:srgbClr val="FFFFFF"/>
                </a:solidFill>
                <a:latin typeface="+mj-lt"/>
              </a:rPr>
              <a:t>used</a:t>
            </a:r>
            <a:r>
              <a:rPr lang="tr-TR" sz="1400" dirty="0">
                <a:solidFill>
                  <a:srgbClr val="FFFFFF"/>
                </a:solidFill>
                <a:latin typeface="+mj-lt"/>
              </a:rPr>
              <a:t> </a:t>
            </a:r>
            <a:r>
              <a:rPr lang="tr-TR" sz="1400" dirty="0" err="1">
                <a:solidFill>
                  <a:srgbClr val="FFFFFF"/>
                </a:solidFill>
                <a:latin typeface="+mj-lt"/>
              </a:rPr>
              <a:t>power</a:t>
            </a:r>
            <a:r>
              <a:rPr lang="tr-TR" sz="1400" dirty="0">
                <a:solidFill>
                  <a:srgbClr val="FFFFFF"/>
                </a:solidFill>
                <a:latin typeface="+mj-lt"/>
              </a:rPr>
              <a:t> </a:t>
            </a:r>
            <a:r>
              <a:rPr lang="tr-TR" sz="1400" dirty="0" err="1">
                <a:solidFill>
                  <a:srgbClr val="FFFFFF"/>
                </a:solidFill>
                <a:latin typeface="+mj-lt"/>
              </a:rPr>
              <a:t>source</a:t>
            </a:r>
            <a:r>
              <a:rPr lang="tr-TR" sz="1400" dirty="0">
                <a:solidFill>
                  <a:srgbClr val="FFFFFF"/>
                </a:solidFill>
                <a:latin typeface="+mj-lt"/>
              </a:rPr>
              <a:t> in </a:t>
            </a:r>
            <a:r>
              <a:rPr lang="tr-TR" sz="1400" dirty="0" err="1">
                <a:solidFill>
                  <a:srgbClr val="FFFFFF"/>
                </a:solidFill>
                <a:latin typeface="+mj-lt"/>
              </a:rPr>
              <a:t>electronic</a:t>
            </a:r>
            <a:r>
              <a:rPr lang="tr-TR" sz="1400" dirty="0">
                <a:solidFill>
                  <a:srgbClr val="FFFFFF"/>
                </a:solidFill>
                <a:latin typeface="+mj-lt"/>
              </a:rPr>
              <a:t> </a:t>
            </a:r>
            <a:r>
              <a:rPr lang="tr-TR" sz="1400" dirty="0" err="1">
                <a:solidFill>
                  <a:srgbClr val="FFFFFF"/>
                </a:solidFill>
                <a:latin typeface="+mj-lt"/>
              </a:rPr>
              <a:t>projects</a:t>
            </a:r>
            <a:r>
              <a:rPr lang="tr-TR" sz="1400" dirty="0">
                <a:solidFill>
                  <a:srgbClr val="FFFFFF"/>
                </a:solidFill>
                <a:latin typeface="+mj-lt"/>
              </a:rPr>
              <a:t>, </a:t>
            </a:r>
            <a:r>
              <a:rPr lang="tr-TR" sz="1400" dirty="0" err="1">
                <a:solidFill>
                  <a:srgbClr val="FFFFFF"/>
                </a:solidFill>
                <a:latin typeface="+mj-lt"/>
              </a:rPr>
              <a:t>providing</a:t>
            </a:r>
            <a:r>
              <a:rPr lang="tr-TR" sz="1400" dirty="0">
                <a:solidFill>
                  <a:srgbClr val="FFFFFF"/>
                </a:solidFill>
                <a:latin typeface="+mj-lt"/>
              </a:rPr>
              <a:t> </a:t>
            </a:r>
            <a:r>
              <a:rPr lang="tr-TR" sz="1400" dirty="0" err="1">
                <a:solidFill>
                  <a:srgbClr val="FFFFFF"/>
                </a:solidFill>
                <a:latin typeface="+mj-lt"/>
              </a:rPr>
              <a:t>approximately</a:t>
            </a:r>
            <a:r>
              <a:rPr lang="tr-TR" sz="1400" dirty="0">
                <a:solidFill>
                  <a:srgbClr val="FFFFFF"/>
                </a:solidFill>
                <a:latin typeface="+mj-lt"/>
              </a:rPr>
              <a:t> 9 </a:t>
            </a:r>
            <a:r>
              <a:rPr lang="tr-TR" sz="1400" dirty="0" err="1">
                <a:solidFill>
                  <a:srgbClr val="FFFFFF"/>
                </a:solidFill>
                <a:latin typeface="+mj-lt"/>
              </a:rPr>
              <a:t>volts</a:t>
            </a:r>
            <a:r>
              <a:rPr lang="tr-TR" sz="1400" dirty="0">
                <a:solidFill>
                  <a:srgbClr val="FFFFFF"/>
                </a:solidFill>
                <a:latin typeface="+mj-lt"/>
              </a:rPr>
              <a:t> of </a:t>
            </a:r>
            <a:r>
              <a:rPr lang="tr-TR" sz="1400" dirty="0" err="1">
                <a:solidFill>
                  <a:srgbClr val="FFFFFF"/>
                </a:solidFill>
                <a:latin typeface="+mj-lt"/>
              </a:rPr>
              <a:t>voltage</a:t>
            </a:r>
            <a:r>
              <a:rPr lang="tr-TR" sz="1400" dirty="0">
                <a:solidFill>
                  <a:srgbClr val="FFFFFF"/>
                </a:solidFill>
                <a:latin typeface="+mj-lt"/>
              </a:rPr>
              <a:t>.</a:t>
            </a:r>
            <a:endParaRPr lang="en-US" sz="1400" dirty="0">
              <a:solidFill>
                <a:srgbClr val="FFFFFF"/>
              </a:solidFill>
              <a:latin typeface="+mj-lt"/>
            </a:endParaRPr>
          </a:p>
        </p:txBody>
      </p:sp>
      <p:sp>
        <p:nvSpPr>
          <p:cNvPr id="28" name="TextBox 6">
            <a:extLst>
              <a:ext uri="{FF2B5EF4-FFF2-40B4-BE49-F238E27FC236}">
                <a16:creationId xmlns:a16="http://schemas.microsoft.com/office/drawing/2014/main" id="{5FD03E61-5535-3254-0E20-0DCA030A8259}"/>
              </a:ext>
            </a:extLst>
          </p:cNvPr>
          <p:cNvSpPr txBox="1"/>
          <p:nvPr/>
        </p:nvSpPr>
        <p:spPr>
          <a:xfrm>
            <a:off x="4085263" y="4891275"/>
            <a:ext cx="4830401" cy="1764394"/>
          </a:xfrm>
          <a:prstGeom prst="rect">
            <a:avLst/>
          </a:prstGeom>
        </p:spPr>
        <p:txBody>
          <a:bodyPr wrap="square" lIns="0" tIns="0" rIns="0" bIns="0" rtlCol="0" anchor="t">
            <a:spAutoFit/>
          </a:bodyPr>
          <a:lstStyle/>
          <a:p>
            <a:pPr algn="l">
              <a:lnSpc>
                <a:spcPts val="3500"/>
              </a:lnSpc>
            </a:pPr>
            <a:endParaRPr lang="en-US" sz="2400" dirty="0">
              <a:solidFill>
                <a:srgbClr val="FFFFFF"/>
              </a:solidFill>
              <a:latin typeface="Now"/>
            </a:endParaRPr>
          </a:p>
          <a:p>
            <a:pPr algn="l">
              <a:lnSpc>
                <a:spcPts val="3500"/>
              </a:lnSpc>
            </a:pPr>
            <a:r>
              <a:rPr lang="tr-TR" sz="1400" dirty="0">
                <a:solidFill>
                  <a:srgbClr val="FFFFFF"/>
                </a:solidFill>
                <a:latin typeface="+mj-lt"/>
              </a:rPr>
              <a:t>TS</a:t>
            </a:r>
            <a:r>
              <a:rPr lang="en-US" sz="1400" dirty="0">
                <a:solidFill>
                  <a:srgbClr val="FFFFFF"/>
                </a:solidFill>
                <a:latin typeface="+mj-lt"/>
              </a:rPr>
              <a:t> detects environmental temperature values and enables reading temperature data by connecting to Arduino's digital or analog input pins.</a:t>
            </a:r>
          </a:p>
        </p:txBody>
      </p:sp>
      <p:sp>
        <p:nvSpPr>
          <p:cNvPr id="29" name="TextBox 6">
            <a:extLst>
              <a:ext uri="{FF2B5EF4-FFF2-40B4-BE49-F238E27FC236}">
                <a16:creationId xmlns:a16="http://schemas.microsoft.com/office/drawing/2014/main" id="{88C0778D-CC9B-72B9-1FBB-0250C3D8F4B1}"/>
              </a:ext>
            </a:extLst>
          </p:cNvPr>
          <p:cNvSpPr txBox="1"/>
          <p:nvPr/>
        </p:nvSpPr>
        <p:spPr>
          <a:xfrm>
            <a:off x="8814564" y="4935169"/>
            <a:ext cx="3799858" cy="1764394"/>
          </a:xfrm>
          <a:prstGeom prst="rect">
            <a:avLst/>
          </a:prstGeom>
        </p:spPr>
        <p:txBody>
          <a:bodyPr wrap="square" lIns="0" tIns="0" rIns="0" bIns="0" rtlCol="0" anchor="t">
            <a:spAutoFit/>
          </a:bodyPr>
          <a:lstStyle/>
          <a:p>
            <a:pPr algn="l">
              <a:lnSpc>
                <a:spcPts val="3500"/>
              </a:lnSpc>
            </a:pPr>
            <a:endParaRPr lang="en-US" sz="2400" dirty="0">
              <a:solidFill>
                <a:srgbClr val="FFFFFF"/>
              </a:solidFill>
              <a:latin typeface="Now"/>
            </a:endParaRPr>
          </a:p>
          <a:p>
            <a:pPr algn="l">
              <a:lnSpc>
                <a:spcPts val="3500"/>
              </a:lnSpc>
            </a:pPr>
            <a:r>
              <a:rPr lang="en-US" sz="1400" dirty="0">
                <a:solidFill>
                  <a:srgbClr val="FFFFFF"/>
                </a:solidFill>
                <a:latin typeface="+mj-lt"/>
              </a:rPr>
              <a:t>The H-bridge motor driver is used to control the direction and speed of DC motors.</a:t>
            </a:r>
          </a:p>
        </p:txBody>
      </p:sp>
    </p:spTree>
    <p:extLst>
      <p:ext uri="{BB962C8B-B14F-4D97-AF65-F5344CB8AC3E}">
        <p14:creationId xmlns:p14="http://schemas.microsoft.com/office/powerpoint/2010/main" val="2307456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tr-TR"/>
            </a:defPPr>
          </a:lstStyle>
          <a:p>
            <a:pPr rtl="0"/>
            <a:fld id="{FE024F78-56A6-7740-B68D-8D4D026EDF3F}" type="slidenum">
              <a:rPr lang="tr-TR" smtClean="0"/>
              <a:pPr rtl="0"/>
              <a:t>5</a:t>
            </a:fld>
            <a:endParaRPr lang="tr-TR"/>
          </a:p>
        </p:txBody>
      </p:sp>
      <p:pic>
        <p:nvPicPr>
          <p:cNvPr id="19" name="Resim 18">
            <a:extLst>
              <a:ext uri="{FF2B5EF4-FFF2-40B4-BE49-F238E27FC236}">
                <a16:creationId xmlns:a16="http://schemas.microsoft.com/office/drawing/2014/main" id="{24225D39-1F64-8DF7-0463-C5B4AA3B1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43" y="412766"/>
            <a:ext cx="11789913" cy="5813432"/>
          </a:xfrm>
          <a:prstGeom prst="rect">
            <a:avLst/>
          </a:prstGeom>
        </p:spPr>
      </p:pic>
    </p:spTree>
    <p:extLst>
      <p:ext uri="{BB962C8B-B14F-4D97-AF65-F5344CB8AC3E}">
        <p14:creationId xmlns:p14="http://schemas.microsoft.com/office/powerpoint/2010/main" val="1380633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tr-TR"/>
            </a:defPPr>
          </a:lstStyle>
          <a:p>
            <a:pPr rtl="0"/>
            <a:fld id="{FE024F78-56A6-7740-B68D-8D4D026EDF3F}" type="slidenum">
              <a:rPr lang="tr-TR" smtClean="0"/>
              <a:pPr rtl="0"/>
              <a:t>6</a:t>
            </a:fld>
            <a:endParaRPr lang="tr-TR"/>
          </a:p>
        </p:txBody>
      </p:sp>
      <p:pic>
        <p:nvPicPr>
          <p:cNvPr id="19" name="Resim 18">
            <a:extLst>
              <a:ext uri="{FF2B5EF4-FFF2-40B4-BE49-F238E27FC236}">
                <a16:creationId xmlns:a16="http://schemas.microsoft.com/office/drawing/2014/main" id="{69FC3B82-4082-5540-EA45-E6D9A043B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7" y="1089057"/>
            <a:ext cx="3693812" cy="4679886"/>
          </a:xfrm>
          <a:prstGeom prst="rect">
            <a:avLst/>
          </a:prstGeom>
          <a:solidFill>
            <a:srgbClr val="FF0000"/>
          </a:solidFill>
        </p:spPr>
      </p:pic>
      <p:sp>
        <p:nvSpPr>
          <p:cNvPr id="21" name="Metin kutusu 20">
            <a:extLst>
              <a:ext uri="{FF2B5EF4-FFF2-40B4-BE49-F238E27FC236}">
                <a16:creationId xmlns:a16="http://schemas.microsoft.com/office/drawing/2014/main" id="{EB028556-93FE-6EB3-F92A-4D55C71F0E5D}"/>
              </a:ext>
            </a:extLst>
          </p:cNvPr>
          <p:cNvSpPr txBox="1"/>
          <p:nvPr/>
        </p:nvSpPr>
        <p:spPr>
          <a:xfrm>
            <a:off x="4319730" y="69643"/>
            <a:ext cx="6097464" cy="807401"/>
          </a:xfrm>
          <a:prstGeom prst="rect">
            <a:avLst/>
          </a:prstGeom>
          <a:noFill/>
        </p:spPr>
        <p:txBody>
          <a:bodyPr wrap="square">
            <a:spAutoFit/>
          </a:bodyPr>
          <a:lstStyle/>
          <a:p>
            <a:pPr algn="l">
              <a:lnSpc>
                <a:spcPts val="6600"/>
              </a:lnSpc>
            </a:pPr>
            <a:r>
              <a:rPr lang="tr-TR" sz="2400" b="1" u="sng" dirty="0">
                <a:solidFill>
                  <a:srgbClr val="FFFFFF"/>
                </a:solidFill>
                <a:latin typeface="+mj-lt"/>
              </a:rPr>
              <a:t>THE DEFINITION OF VARIABLES</a:t>
            </a:r>
            <a:endParaRPr lang="en-US" sz="2400" b="1" u="sng" dirty="0">
              <a:solidFill>
                <a:srgbClr val="FFFFFF"/>
              </a:solidFill>
              <a:latin typeface="+mj-lt"/>
            </a:endParaRPr>
          </a:p>
        </p:txBody>
      </p:sp>
      <p:sp>
        <p:nvSpPr>
          <p:cNvPr id="25" name="Metin kutusu 24">
            <a:extLst>
              <a:ext uri="{FF2B5EF4-FFF2-40B4-BE49-F238E27FC236}">
                <a16:creationId xmlns:a16="http://schemas.microsoft.com/office/drawing/2014/main" id="{21C554E3-2AFE-BDB8-DB5D-53B4D5BADEE8}"/>
              </a:ext>
            </a:extLst>
          </p:cNvPr>
          <p:cNvSpPr txBox="1"/>
          <p:nvPr/>
        </p:nvSpPr>
        <p:spPr>
          <a:xfrm>
            <a:off x="6092239" y="1180764"/>
            <a:ext cx="6097464" cy="924612"/>
          </a:xfrm>
          <a:prstGeom prst="rect">
            <a:avLst/>
          </a:prstGeom>
          <a:noFill/>
        </p:spPr>
        <p:txBody>
          <a:bodyPr wrap="square">
            <a:spAutoFit/>
          </a:bodyPr>
          <a:lstStyle/>
          <a:p>
            <a:pPr algn="l">
              <a:lnSpc>
                <a:spcPts val="3500"/>
              </a:lnSpc>
            </a:pPr>
            <a:r>
              <a:rPr lang="en-US" sz="1300" dirty="0">
                <a:solidFill>
                  <a:srgbClr val="FFFFFF"/>
                </a:solidFill>
                <a:latin typeface="+mj-lt"/>
              </a:rPr>
              <a:t>The variables </a:t>
            </a:r>
            <a:r>
              <a:rPr lang="en-US" sz="1300" dirty="0" err="1">
                <a:solidFill>
                  <a:srgbClr val="FFFFFF"/>
                </a:solidFill>
                <a:latin typeface="+mj-lt"/>
              </a:rPr>
              <a:t>fwdPin</a:t>
            </a:r>
            <a:r>
              <a:rPr lang="en-US" sz="1300" dirty="0">
                <a:solidFill>
                  <a:srgbClr val="FFFFFF"/>
                </a:solidFill>
                <a:latin typeface="+mj-lt"/>
              </a:rPr>
              <a:t> and </a:t>
            </a:r>
            <a:r>
              <a:rPr lang="en-US" sz="1300" dirty="0" err="1">
                <a:solidFill>
                  <a:srgbClr val="FFFFFF"/>
                </a:solidFill>
                <a:latin typeface="+mj-lt"/>
              </a:rPr>
              <a:t>revPin</a:t>
            </a:r>
            <a:r>
              <a:rPr lang="en-US" sz="1300" dirty="0">
                <a:solidFill>
                  <a:srgbClr val="FFFFFF"/>
                </a:solidFill>
                <a:latin typeface="+mj-lt"/>
              </a:rPr>
              <a:t> contain the pin numbers to be used for the forward and reverse directions of the motor.</a:t>
            </a:r>
          </a:p>
        </p:txBody>
      </p:sp>
      <p:sp>
        <p:nvSpPr>
          <p:cNvPr id="27" name="Metin kutusu 26">
            <a:extLst>
              <a:ext uri="{FF2B5EF4-FFF2-40B4-BE49-F238E27FC236}">
                <a16:creationId xmlns:a16="http://schemas.microsoft.com/office/drawing/2014/main" id="{9B711094-4419-8475-3F4D-1616F7ECC336}"/>
              </a:ext>
            </a:extLst>
          </p:cNvPr>
          <p:cNvSpPr txBox="1"/>
          <p:nvPr/>
        </p:nvSpPr>
        <p:spPr>
          <a:xfrm>
            <a:off x="4308007" y="2089915"/>
            <a:ext cx="6097464" cy="807401"/>
          </a:xfrm>
          <a:prstGeom prst="rect">
            <a:avLst/>
          </a:prstGeom>
          <a:noFill/>
        </p:spPr>
        <p:txBody>
          <a:bodyPr wrap="square">
            <a:spAutoFit/>
          </a:bodyPr>
          <a:lstStyle/>
          <a:p>
            <a:pPr algn="l">
              <a:lnSpc>
                <a:spcPts val="6600"/>
              </a:lnSpc>
            </a:pPr>
            <a:r>
              <a:rPr lang="en-US" sz="2400" u="sng" dirty="0">
                <a:solidFill>
                  <a:srgbClr val="FFFFFF"/>
                </a:solidFill>
                <a:latin typeface="+mj-lt"/>
              </a:rPr>
              <a:t>THE SETUP FUNCTION</a:t>
            </a:r>
            <a:endParaRPr lang="en-US" sz="2400" dirty="0">
              <a:solidFill>
                <a:srgbClr val="FFFFFF"/>
              </a:solidFill>
              <a:latin typeface="+mj-lt"/>
            </a:endParaRPr>
          </a:p>
        </p:txBody>
      </p:sp>
      <p:sp>
        <p:nvSpPr>
          <p:cNvPr id="31" name="Metin kutusu 30">
            <a:extLst>
              <a:ext uri="{FF2B5EF4-FFF2-40B4-BE49-F238E27FC236}">
                <a16:creationId xmlns:a16="http://schemas.microsoft.com/office/drawing/2014/main" id="{EBDCBB25-B52C-167B-A8F8-0366026C4DC9}"/>
              </a:ext>
            </a:extLst>
          </p:cNvPr>
          <p:cNvSpPr txBox="1"/>
          <p:nvPr/>
        </p:nvSpPr>
        <p:spPr>
          <a:xfrm>
            <a:off x="4339724" y="4852745"/>
            <a:ext cx="8010891" cy="1373453"/>
          </a:xfrm>
          <a:prstGeom prst="rect">
            <a:avLst/>
          </a:prstGeom>
          <a:noFill/>
        </p:spPr>
        <p:txBody>
          <a:bodyPr wrap="square">
            <a:spAutoFit/>
          </a:bodyPr>
          <a:lstStyle/>
          <a:p>
            <a:pPr algn="l">
              <a:lnSpc>
                <a:spcPts val="3500"/>
              </a:lnSpc>
            </a:pPr>
            <a:r>
              <a:rPr lang="en-US" sz="1300" dirty="0">
                <a:solidFill>
                  <a:srgbClr val="FFFFFF"/>
                </a:solidFill>
                <a:latin typeface="+mj-lt"/>
              </a:rPr>
              <a:t>The </a:t>
            </a:r>
            <a:r>
              <a:rPr lang="en-US" sz="1300" dirty="0" err="1">
                <a:solidFill>
                  <a:srgbClr val="FFFFFF"/>
                </a:solidFill>
                <a:latin typeface="+mj-lt"/>
              </a:rPr>
              <a:t>pinMode</a:t>
            </a:r>
            <a:r>
              <a:rPr lang="en-US" sz="1300" dirty="0">
                <a:solidFill>
                  <a:srgbClr val="FFFFFF"/>
                </a:solidFill>
                <a:latin typeface="+mj-lt"/>
              </a:rPr>
              <a:t>() function is used to set the Arduino pins to a specific mode of operation.</a:t>
            </a:r>
          </a:p>
          <a:p>
            <a:pPr algn="l">
              <a:lnSpc>
                <a:spcPts val="3500"/>
              </a:lnSpc>
            </a:pPr>
            <a:r>
              <a:rPr lang="en-US" sz="1300" dirty="0" err="1">
                <a:solidFill>
                  <a:srgbClr val="FFFFFF"/>
                </a:solidFill>
                <a:latin typeface="+mj-lt"/>
              </a:rPr>
              <a:t>fwdPin</a:t>
            </a:r>
            <a:r>
              <a:rPr lang="en-US" sz="1300" dirty="0">
                <a:solidFill>
                  <a:srgbClr val="FFFFFF"/>
                </a:solidFill>
                <a:latin typeface="+mj-lt"/>
              </a:rPr>
              <a:t> and </a:t>
            </a:r>
            <a:r>
              <a:rPr lang="en-US" sz="1300" dirty="0" err="1">
                <a:solidFill>
                  <a:srgbClr val="FFFFFF"/>
                </a:solidFill>
                <a:latin typeface="+mj-lt"/>
              </a:rPr>
              <a:t>revPin</a:t>
            </a:r>
            <a:r>
              <a:rPr lang="en-US" sz="1300" dirty="0">
                <a:solidFill>
                  <a:srgbClr val="FFFFFF"/>
                </a:solidFill>
                <a:latin typeface="+mj-lt"/>
              </a:rPr>
              <a:t> are configured as output pins, indicating that they will be used to control the motor.</a:t>
            </a:r>
          </a:p>
        </p:txBody>
      </p:sp>
      <p:sp>
        <p:nvSpPr>
          <p:cNvPr id="33" name="TextBox 6">
            <a:extLst>
              <a:ext uri="{FF2B5EF4-FFF2-40B4-BE49-F238E27FC236}">
                <a16:creationId xmlns:a16="http://schemas.microsoft.com/office/drawing/2014/main" id="{A7B1698B-3AE5-CCFA-0778-BD46600070C8}"/>
              </a:ext>
            </a:extLst>
          </p:cNvPr>
          <p:cNvSpPr txBox="1"/>
          <p:nvPr/>
        </p:nvSpPr>
        <p:spPr>
          <a:xfrm>
            <a:off x="4374893" y="3108392"/>
            <a:ext cx="4025440" cy="1743362"/>
          </a:xfrm>
          <a:prstGeom prst="rect">
            <a:avLst/>
          </a:prstGeom>
        </p:spPr>
        <p:txBody>
          <a:bodyPr wrap="square" lIns="0" tIns="0" rIns="0" bIns="0" rtlCol="0" anchor="t">
            <a:spAutoFit/>
          </a:bodyPr>
          <a:lstStyle/>
          <a:p>
            <a:pPr algn="l">
              <a:lnSpc>
                <a:spcPts val="3500"/>
              </a:lnSpc>
            </a:pPr>
            <a:r>
              <a:rPr lang="tr-TR" dirty="0" err="1">
                <a:solidFill>
                  <a:srgbClr val="FFFFFF"/>
                </a:solidFill>
                <a:latin typeface="+mj-lt"/>
              </a:rPr>
              <a:t>void</a:t>
            </a:r>
            <a:r>
              <a:rPr lang="tr-TR" dirty="0">
                <a:solidFill>
                  <a:srgbClr val="FFFFFF"/>
                </a:solidFill>
                <a:latin typeface="+mj-lt"/>
              </a:rPr>
              <a:t> setup () {</a:t>
            </a:r>
          </a:p>
          <a:p>
            <a:pPr algn="l">
              <a:lnSpc>
                <a:spcPts val="3500"/>
              </a:lnSpc>
            </a:pPr>
            <a:r>
              <a:rPr lang="tr-TR" dirty="0" err="1">
                <a:solidFill>
                  <a:srgbClr val="FFFFFF"/>
                </a:solidFill>
                <a:latin typeface="+mj-lt"/>
              </a:rPr>
              <a:t>pinMode</a:t>
            </a:r>
            <a:r>
              <a:rPr lang="tr-TR" dirty="0">
                <a:solidFill>
                  <a:srgbClr val="FFFFFF"/>
                </a:solidFill>
                <a:latin typeface="+mj-lt"/>
              </a:rPr>
              <a:t> (</a:t>
            </a:r>
            <a:r>
              <a:rPr lang="tr-TR" dirty="0" err="1">
                <a:solidFill>
                  <a:srgbClr val="FFFFFF"/>
                </a:solidFill>
                <a:latin typeface="+mj-lt"/>
              </a:rPr>
              <a:t>fwdPin</a:t>
            </a:r>
            <a:r>
              <a:rPr lang="tr-TR" dirty="0">
                <a:solidFill>
                  <a:srgbClr val="FFFFFF"/>
                </a:solidFill>
                <a:latin typeface="+mj-lt"/>
              </a:rPr>
              <a:t> , OUTPUT);</a:t>
            </a:r>
          </a:p>
          <a:p>
            <a:pPr algn="l">
              <a:lnSpc>
                <a:spcPts val="3500"/>
              </a:lnSpc>
            </a:pPr>
            <a:r>
              <a:rPr lang="tr-TR" dirty="0" err="1">
                <a:solidFill>
                  <a:srgbClr val="FFFFFF"/>
                </a:solidFill>
                <a:latin typeface="+mj-lt"/>
              </a:rPr>
              <a:t>pinMode</a:t>
            </a:r>
            <a:r>
              <a:rPr lang="tr-TR" dirty="0">
                <a:solidFill>
                  <a:srgbClr val="FFFFFF"/>
                </a:solidFill>
                <a:latin typeface="+mj-lt"/>
              </a:rPr>
              <a:t> (</a:t>
            </a:r>
            <a:r>
              <a:rPr lang="tr-TR" dirty="0" err="1">
                <a:solidFill>
                  <a:srgbClr val="FFFFFF"/>
                </a:solidFill>
                <a:latin typeface="+mj-lt"/>
              </a:rPr>
              <a:t>revPin</a:t>
            </a:r>
            <a:r>
              <a:rPr lang="tr-TR" dirty="0">
                <a:solidFill>
                  <a:srgbClr val="FFFFFF"/>
                </a:solidFill>
                <a:latin typeface="+mj-lt"/>
              </a:rPr>
              <a:t> , OUTPUT);</a:t>
            </a:r>
          </a:p>
          <a:p>
            <a:pPr algn="l">
              <a:lnSpc>
                <a:spcPts val="3500"/>
              </a:lnSpc>
            </a:pPr>
            <a:r>
              <a:rPr lang="tr-TR" dirty="0">
                <a:solidFill>
                  <a:srgbClr val="FFFFFF"/>
                </a:solidFill>
                <a:latin typeface="+mj-lt"/>
              </a:rPr>
              <a:t>}</a:t>
            </a:r>
          </a:p>
        </p:txBody>
      </p:sp>
      <p:sp>
        <p:nvSpPr>
          <p:cNvPr id="35" name="TextBox 6">
            <a:extLst>
              <a:ext uri="{FF2B5EF4-FFF2-40B4-BE49-F238E27FC236}">
                <a16:creationId xmlns:a16="http://schemas.microsoft.com/office/drawing/2014/main" id="{34C0ED4A-C24C-6642-2F73-6A0833A88CB2}"/>
              </a:ext>
            </a:extLst>
          </p:cNvPr>
          <p:cNvSpPr txBox="1"/>
          <p:nvPr/>
        </p:nvSpPr>
        <p:spPr>
          <a:xfrm>
            <a:off x="4319730" y="1118601"/>
            <a:ext cx="4025440" cy="845681"/>
          </a:xfrm>
          <a:prstGeom prst="rect">
            <a:avLst/>
          </a:prstGeom>
        </p:spPr>
        <p:txBody>
          <a:bodyPr wrap="square" lIns="0" tIns="0" rIns="0" bIns="0" rtlCol="0" anchor="t">
            <a:spAutoFit/>
          </a:bodyPr>
          <a:lstStyle/>
          <a:p>
            <a:pPr algn="l">
              <a:lnSpc>
                <a:spcPts val="3500"/>
              </a:lnSpc>
            </a:pPr>
            <a:r>
              <a:rPr lang="tr-TR" dirty="0" err="1">
                <a:solidFill>
                  <a:srgbClr val="FFFFFF"/>
                </a:solidFill>
                <a:latin typeface="+mj-lt"/>
              </a:rPr>
              <a:t>int</a:t>
            </a:r>
            <a:r>
              <a:rPr lang="tr-TR" dirty="0">
                <a:solidFill>
                  <a:srgbClr val="FFFFFF"/>
                </a:solidFill>
                <a:latin typeface="+mj-lt"/>
              </a:rPr>
              <a:t> </a:t>
            </a:r>
            <a:r>
              <a:rPr lang="tr-TR" dirty="0" err="1">
                <a:solidFill>
                  <a:srgbClr val="FFFFFF"/>
                </a:solidFill>
                <a:latin typeface="+mj-lt"/>
              </a:rPr>
              <a:t>fwdPin</a:t>
            </a:r>
            <a:r>
              <a:rPr lang="tr-TR" dirty="0">
                <a:solidFill>
                  <a:srgbClr val="FFFFFF"/>
                </a:solidFill>
                <a:latin typeface="+mj-lt"/>
              </a:rPr>
              <a:t> = 6;</a:t>
            </a:r>
          </a:p>
          <a:p>
            <a:pPr algn="l">
              <a:lnSpc>
                <a:spcPts val="3500"/>
              </a:lnSpc>
            </a:pPr>
            <a:r>
              <a:rPr lang="tr-TR" dirty="0" err="1">
                <a:solidFill>
                  <a:srgbClr val="FFFFFF"/>
                </a:solidFill>
                <a:latin typeface="+mj-lt"/>
              </a:rPr>
              <a:t>int</a:t>
            </a:r>
            <a:r>
              <a:rPr lang="tr-TR" dirty="0">
                <a:solidFill>
                  <a:srgbClr val="FFFFFF"/>
                </a:solidFill>
                <a:latin typeface="+mj-lt"/>
              </a:rPr>
              <a:t> </a:t>
            </a:r>
            <a:r>
              <a:rPr lang="tr-TR" dirty="0" err="1">
                <a:solidFill>
                  <a:srgbClr val="FFFFFF"/>
                </a:solidFill>
                <a:latin typeface="+mj-lt"/>
              </a:rPr>
              <a:t>revPin</a:t>
            </a:r>
            <a:r>
              <a:rPr lang="tr-TR" dirty="0">
                <a:solidFill>
                  <a:srgbClr val="FFFFFF"/>
                </a:solidFill>
                <a:latin typeface="+mj-lt"/>
              </a:rPr>
              <a:t> = 5;</a:t>
            </a:r>
            <a:endParaRPr lang="en-US" dirty="0">
              <a:solidFill>
                <a:srgbClr val="FFFFFF"/>
              </a:solidFill>
              <a:latin typeface="+mj-lt"/>
            </a:endParaRPr>
          </a:p>
        </p:txBody>
      </p:sp>
    </p:spTree>
    <p:extLst>
      <p:ext uri="{BB962C8B-B14F-4D97-AF65-F5344CB8AC3E}">
        <p14:creationId xmlns:p14="http://schemas.microsoft.com/office/powerpoint/2010/main" val="304902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tr-TR"/>
            </a:defPPr>
          </a:lstStyle>
          <a:p>
            <a:pPr rtl="0"/>
            <a:fld id="{FE024F78-56A6-7740-B68D-8D4D026EDF3F}" type="slidenum">
              <a:rPr lang="tr-TR" smtClean="0"/>
              <a:pPr rtl="0"/>
              <a:t>7</a:t>
            </a:fld>
            <a:endParaRPr lang="tr-TR"/>
          </a:p>
        </p:txBody>
      </p:sp>
      <p:pic>
        <p:nvPicPr>
          <p:cNvPr id="19" name="Resim 18">
            <a:extLst>
              <a:ext uri="{FF2B5EF4-FFF2-40B4-BE49-F238E27FC236}">
                <a16:creationId xmlns:a16="http://schemas.microsoft.com/office/drawing/2014/main" id="{69FC3B82-4082-5540-EA45-E6D9A043B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7" y="1089057"/>
            <a:ext cx="3693812" cy="4679886"/>
          </a:xfrm>
          <a:prstGeom prst="rect">
            <a:avLst/>
          </a:prstGeom>
          <a:solidFill>
            <a:srgbClr val="FF0000"/>
          </a:solidFill>
        </p:spPr>
      </p:pic>
      <p:sp>
        <p:nvSpPr>
          <p:cNvPr id="21" name="Metin kutusu 20">
            <a:extLst>
              <a:ext uri="{FF2B5EF4-FFF2-40B4-BE49-F238E27FC236}">
                <a16:creationId xmlns:a16="http://schemas.microsoft.com/office/drawing/2014/main" id="{EB028556-93FE-6EB3-F92A-4D55C71F0E5D}"/>
              </a:ext>
            </a:extLst>
          </p:cNvPr>
          <p:cNvSpPr txBox="1"/>
          <p:nvPr/>
        </p:nvSpPr>
        <p:spPr>
          <a:xfrm>
            <a:off x="4308007" y="-198840"/>
            <a:ext cx="6097464" cy="1633717"/>
          </a:xfrm>
          <a:prstGeom prst="rect">
            <a:avLst/>
          </a:prstGeom>
          <a:noFill/>
        </p:spPr>
        <p:txBody>
          <a:bodyPr wrap="square">
            <a:spAutoFit/>
          </a:bodyPr>
          <a:lstStyle/>
          <a:p>
            <a:pPr>
              <a:lnSpc>
                <a:spcPts val="6600"/>
              </a:lnSpc>
            </a:pPr>
            <a:r>
              <a:rPr lang="tr-TR" sz="2400" u="sng" dirty="0">
                <a:solidFill>
                  <a:srgbClr val="FFFFFF"/>
                </a:solidFill>
                <a:latin typeface="+mj-lt"/>
              </a:rPr>
              <a:t>THE LOOP FUNCTION</a:t>
            </a:r>
          </a:p>
          <a:p>
            <a:pPr algn="l">
              <a:lnSpc>
                <a:spcPts val="6600"/>
              </a:lnSpc>
            </a:pPr>
            <a:endParaRPr lang="en-US" b="1" u="sng" dirty="0">
              <a:solidFill>
                <a:srgbClr val="FFFFFF"/>
              </a:solidFill>
              <a:latin typeface="+mj-lt"/>
            </a:endParaRPr>
          </a:p>
        </p:txBody>
      </p:sp>
      <p:sp>
        <p:nvSpPr>
          <p:cNvPr id="3" name="Metin kutusu 2">
            <a:extLst>
              <a:ext uri="{FF2B5EF4-FFF2-40B4-BE49-F238E27FC236}">
                <a16:creationId xmlns:a16="http://schemas.microsoft.com/office/drawing/2014/main" id="{24490A55-1356-E36B-C46F-E688C274EDAF}"/>
              </a:ext>
            </a:extLst>
          </p:cNvPr>
          <p:cNvSpPr txBox="1"/>
          <p:nvPr/>
        </p:nvSpPr>
        <p:spPr>
          <a:xfrm>
            <a:off x="5315724" y="259699"/>
            <a:ext cx="6730510" cy="787331"/>
          </a:xfrm>
          <a:prstGeom prst="rect">
            <a:avLst/>
          </a:prstGeom>
          <a:noFill/>
        </p:spPr>
        <p:txBody>
          <a:bodyPr wrap="square">
            <a:spAutoFit/>
          </a:bodyPr>
          <a:lstStyle/>
          <a:p>
            <a:pPr algn="l">
              <a:lnSpc>
                <a:spcPts val="6600"/>
              </a:lnSpc>
            </a:pPr>
            <a:r>
              <a:rPr lang="tr-TR" sz="2000" u="sng" dirty="0" err="1">
                <a:solidFill>
                  <a:srgbClr val="FFFFFF"/>
                </a:solidFill>
                <a:latin typeface="+mj-lt"/>
              </a:rPr>
              <a:t>Temperature</a:t>
            </a:r>
            <a:r>
              <a:rPr lang="tr-TR" sz="2000" u="sng" dirty="0">
                <a:solidFill>
                  <a:srgbClr val="FFFFFF"/>
                </a:solidFill>
                <a:latin typeface="+mj-lt"/>
              </a:rPr>
              <a:t> Reading</a:t>
            </a:r>
          </a:p>
        </p:txBody>
      </p:sp>
      <p:sp>
        <p:nvSpPr>
          <p:cNvPr id="6" name="TextBox 6">
            <a:extLst>
              <a:ext uri="{FF2B5EF4-FFF2-40B4-BE49-F238E27FC236}">
                <a16:creationId xmlns:a16="http://schemas.microsoft.com/office/drawing/2014/main" id="{1BDC3016-16C5-D066-B5E9-B751E4C4E500}"/>
              </a:ext>
            </a:extLst>
          </p:cNvPr>
          <p:cNvSpPr txBox="1"/>
          <p:nvPr/>
        </p:nvSpPr>
        <p:spPr>
          <a:xfrm>
            <a:off x="4801544" y="1177498"/>
            <a:ext cx="4025440" cy="845681"/>
          </a:xfrm>
          <a:prstGeom prst="rect">
            <a:avLst/>
          </a:prstGeom>
        </p:spPr>
        <p:txBody>
          <a:bodyPr wrap="square" lIns="0" tIns="0" rIns="0" bIns="0" rtlCol="0" anchor="t">
            <a:spAutoFit/>
          </a:bodyPr>
          <a:lstStyle/>
          <a:p>
            <a:pPr algn="l">
              <a:lnSpc>
                <a:spcPts val="3500"/>
              </a:lnSpc>
            </a:pPr>
            <a:r>
              <a:rPr lang="tr-TR" dirty="0" err="1">
                <a:solidFill>
                  <a:srgbClr val="FFFFFF"/>
                </a:solidFill>
                <a:latin typeface="+mj-lt"/>
              </a:rPr>
              <a:t>void</a:t>
            </a:r>
            <a:r>
              <a:rPr lang="tr-TR" dirty="0">
                <a:solidFill>
                  <a:srgbClr val="FFFFFF"/>
                </a:solidFill>
                <a:latin typeface="+mj-lt"/>
              </a:rPr>
              <a:t> </a:t>
            </a:r>
            <a:r>
              <a:rPr lang="tr-TR" dirty="0" err="1">
                <a:solidFill>
                  <a:srgbClr val="FFFFFF"/>
                </a:solidFill>
                <a:latin typeface="+mj-lt"/>
              </a:rPr>
              <a:t>loop</a:t>
            </a:r>
            <a:r>
              <a:rPr lang="tr-TR" dirty="0">
                <a:solidFill>
                  <a:srgbClr val="FFFFFF"/>
                </a:solidFill>
                <a:latin typeface="+mj-lt"/>
              </a:rPr>
              <a:t> () {</a:t>
            </a:r>
          </a:p>
          <a:p>
            <a:pPr algn="l">
              <a:lnSpc>
                <a:spcPts val="3500"/>
              </a:lnSpc>
            </a:pPr>
            <a:r>
              <a:rPr lang="tr-TR" dirty="0" err="1">
                <a:solidFill>
                  <a:srgbClr val="FFFFFF"/>
                </a:solidFill>
                <a:latin typeface="+mj-lt"/>
              </a:rPr>
              <a:t>int</a:t>
            </a:r>
            <a:r>
              <a:rPr lang="tr-TR" dirty="0">
                <a:solidFill>
                  <a:srgbClr val="FFFFFF"/>
                </a:solidFill>
                <a:latin typeface="+mj-lt"/>
              </a:rPr>
              <a:t> </a:t>
            </a:r>
            <a:r>
              <a:rPr lang="tr-TR" dirty="0" err="1">
                <a:solidFill>
                  <a:srgbClr val="FFFFFF"/>
                </a:solidFill>
                <a:latin typeface="+mj-lt"/>
              </a:rPr>
              <a:t>temIn</a:t>
            </a:r>
            <a:r>
              <a:rPr lang="tr-TR" dirty="0">
                <a:solidFill>
                  <a:srgbClr val="FFFFFF"/>
                </a:solidFill>
                <a:latin typeface="+mj-lt"/>
              </a:rPr>
              <a:t> = </a:t>
            </a:r>
            <a:r>
              <a:rPr lang="tr-TR" dirty="0" err="1">
                <a:solidFill>
                  <a:srgbClr val="FFFFFF"/>
                </a:solidFill>
                <a:latin typeface="+mj-lt"/>
              </a:rPr>
              <a:t>analogRead</a:t>
            </a:r>
            <a:r>
              <a:rPr lang="tr-TR" dirty="0">
                <a:solidFill>
                  <a:srgbClr val="FFFFFF"/>
                </a:solidFill>
                <a:latin typeface="+mj-lt"/>
              </a:rPr>
              <a:t>(A0);</a:t>
            </a:r>
            <a:endParaRPr lang="en-US" dirty="0">
              <a:solidFill>
                <a:srgbClr val="FFFFFF"/>
              </a:solidFill>
              <a:latin typeface="+mj-lt"/>
            </a:endParaRPr>
          </a:p>
        </p:txBody>
      </p:sp>
      <p:sp>
        <p:nvSpPr>
          <p:cNvPr id="8" name="TextBox 6">
            <a:extLst>
              <a:ext uri="{FF2B5EF4-FFF2-40B4-BE49-F238E27FC236}">
                <a16:creationId xmlns:a16="http://schemas.microsoft.com/office/drawing/2014/main" id="{AAE16EA4-28EF-F80D-7C58-C9E6F12F6F7B}"/>
              </a:ext>
            </a:extLst>
          </p:cNvPr>
          <p:cNvSpPr txBox="1"/>
          <p:nvPr/>
        </p:nvSpPr>
        <p:spPr>
          <a:xfrm>
            <a:off x="4686626" y="2201290"/>
            <a:ext cx="7253654" cy="1281120"/>
          </a:xfrm>
          <a:prstGeom prst="rect">
            <a:avLst/>
          </a:prstGeom>
        </p:spPr>
        <p:txBody>
          <a:bodyPr wrap="square" lIns="0" tIns="0" rIns="0" bIns="0" rtlCol="0" anchor="t">
            <a:spAutoFit/>
          </a:bodyPr>
          <a:lstStyle/>
          <a:p>
            <a:pPr algn="l">
              <a:lnSpc>
                <a:spcPts val="3500"/>
              </a:lnSpc>
            </a:pPr>
            <a:r>
              <a:rPr lang="en-US" sz="1300" dirty="0">
                <a:solidFill>
                  <a:srgbClr val="FFFFFF"/>
                </a:solidFill>
                <a:latin typeface="+mj-lt"/>
              </a:rPr>
              <a:t>The </a:t>
            </a:r>
            <a:r>
              <a:rPr lang="en-US" sz="1300" dirty="0" err="1">
                <a:solidFill>
                  <a:srgbClr val="FFFFFF"/>
                </a:solidFill>
                <a:latin typeface="+mj-lt"/>
              </a:rPr>
              <a:t>analogRead</a:t>
            </a:r>
            <a:r>
              <a:rPr lang="en-US" sz="1300" dirty="0">
                <a:solidFill>
                  <a:srgbClr val="FFFFFF"/>
                </a:solidFill>
                <a:latin typeface="+mj-lt"/>
              </a:rPr>
              <a:t>(A0) function reads an analog voltage value representing the temperature data from the sensor and returns it as an integer between 0 and 1023.</a:t>
            </a:r>
          </a:p>
          <a:p>
            <a:pPr algn="l">
              <a:lnSpc>
                <a:spcPts val="3500"/>
              </a:lnSpc>
            </a:pPr>
            <a:r>
              <a:rPr lang="en-US" sz="1300" dirty="0">
                <a:solidFill>
                  <a:srgbClr val="FFFFFF"/>
                </a:solidFill>
                <a:latin typeface="+mj-lt"/>
              </a:rPr>
              <a:t>This read value is assigned to the </a:t>
            </a:r>
            <a:r>
              <a:rPr lang="en-US" sz="1300" dirty="0" err="1">
                <a:solidFill>
                  <a:srgbClr val="FFFFFF"/>
                </a:solidFill>
                <a:latin typeface="+mj-lt"/>
              </a:rPr>
              <a:t>tempIn</a:t>
            </a:r>
            <a:r>
              <a:rPr lang="en-US" sz="1300" dirty="0">
                <a:solidFill>
                  <a:srgbClr val="FFFFFF"/>
                </a:solidFill>
                <a:latin typeface="+mj-lt"/>
              </a:rPr>
              <a:t> variable.</a:t>
            </a:r>
          </a:p>
        </p:txBody>
      </p:sp>
      <p:sp>
        <p:nvSpPr>
          <p:cNvPr id="9" name="TextBox 5">
            <a:extLst>
              <a:ext uri="{FF2B5EF4-FFF2-40B4-BE49-F238E27FC236}">
                <a16:creationId xmlns:a16="http://schemas.microsoft.com/office/drawing/2014/main" id="{BFE9036B-E737-C6E4-EE38-C25F38820D9B}"/>
              </a:ext>
            </a:extLst>
          </p:cNvPr>
          <p:cNvSpPr txBox="1"/>
          <p:nvPr/>
        </p:nvSpPr>
        <p:spPr>
          <a:xfrm>
            <a:off x="5462945" y="3304659"/>
            <a:ext cx="3787588" cy="694998"/>
          </a:xfrm>
          <a:prstGeom prst="rect">
            <a:avLst/>
          </a:prstGeom>
        </p:spPr>
        <p:txBody>
          <a:bodyPr wrap="square" lIns="0" tIns="0" rIns="0" bIns="0" rtlCol="0" anchor="t">
            <a:spAutoFit/>
          </a:bodyPr>
          <a:lstStyle/>
          <a:p>
            <a:pPr algn="l">
              <a:lnSpc>
                <a:spcPts val="6600"/>
              </a:lnSpc>
            </a:pPr>
            <a:r>
              <a:rPr lang="tr-TR" sz="2000" u="sng" dirty="0" err="1">
                <a:solidFill>
                  <a:srgbClr val="FFFFFF"/>
                </a:solidFill>
                <a:latin typeface="+mj-lt"/>
              </a:rPr>
              <a:t>Voltage</a:t>
            </a:r>
            <a:r>
              <a:rPr lang="tr-TR" sz="2000" u="sng" dirty="0">
                <a:solidFill>
                  <a:srgbClr val="FFFFFF"/>
                </a:solidFill>
                <a:latin typeface="+mj-lt"/>
              </a:rPr>
              <a:t> </a:t>
            </a:r>
            <a:r>
              <a:rPr lang="tr-TR" sz="2000" u="sng" dirty="0" err="1">
                <a:solidFill>
                  <a:srgbClr val="FFFFFF"/>
                </a:solidFill>
                <a:latin typeface="+mj-lt"/>
              </a:rPr>
              <a:t>Calculation</a:t>
            </a:r>
            <a:endParaRPr lang="tr-TR" sz="2000" u="sng" dirty="0">
              <a:solidFill>
                <a:srgbClr val="FFFFFF"/>
              </a:solidFill>
              <a:latin typeface="+mj-lt"/>
            </a:endParaRPr>
          </a:p>
        </p:txBody>
      </p:sp>
      <p:sp>
        <p:nvSpPr>
          <p:cNvPr id="12" name="TextBox 5">
            <a:extLst>
              <a:ext uri="{FF2B5EF4-FFF2-40B4-BE49-F238E27FC236}">
                <a16:creationId xmlns:a16="http://schemas.microsoft.com/office/drawing/2014/main" id="{B6BD6DC1-92D8-8AF2-3460-F458096F0E63}"/>
              </a:ext>
            </a:extLst>
          </p:cNvPr>
          <p:cNvSpPr txBox="1"/>
          <p:nvPr/>
        </p:nvSpPr>
        <p:spPr>
          <a:xfrm>
            <a:off x="4937813" y="3901324"/>
            <a:ext cx="4510963" cy="694998"/>
          </a:xfrm>
          <a:prstGeom prst="rect">
            <a:avLst/>
          </a:prstGeom>
        </p:spPr>
        <p:txBody>
          <a:bodyPr wrap="square" lIns="0" tIns="0" rIns="0" bIns="0" rtlCol="0" anchor="t">
            <a:spAutoFit/>
          </a:bodyPr>
          <a:lstStyle/>
          <a:p>
            <a:pPr algn="l">
              <a:lnSpc>
                <a:spcPts val="6600"/>
              </a:lnSpc>
            </a:pPr>
            <a:r>
              <a:rPr lang="tr-TR" dirty="0" err="1">
                <a:solidFill>
                  <a:srgbClr val="FFFFFF"/>
                </a:solidFill>
                <a:latin typeface="+mj-lt"/>
              </a:rPr>
              <a:t>Float</a:t>
            </a:r>
            <a:r>
              <a:rPr lang="tr-TR" dirty="0">
                <a:solidFill>
                  <a:srgbClr val="FFFFFF"/>
                </a:solidFill>
                <a:latin typeface="+mj-lt"/>
              </a:rPr>
              <a:t> </a:t>
            </a:r>
            <a:r>
              <a:rPr lang="tr-TR" dirty="0" err="1">
                <a:solidFill>
                  <a:srgbClr val="FFFFFF"/>
                </a:solidFill>
                <a:latin typeface="+mj-lt"/>
              </a:rPr>
              <a:t>voltage</a:t>
            </a:r>
            <a:r>
              <a:rPr lang="tr-TR" dirty="0">
                <a:solidFill>
                  <a:srgbClr val="FFFFFF"/>
                </a:solidFill>
                <a:latin typeface="+mj-lt"/>
              </a:rPr>
              <a:t> = </a:t>
            </a:r>
            <a:r>
              <a:rPr lang="tr-TR" dirty="0" err="1">
                <a:solidFill>
                  <a:srgbClr val="FFFFFF"/>
                </a:solidFill>
                <a:latin typeface="+mj-lt"/>
              </a:rPr>
              <a:t>tempIn</a:t>
            </a:r>
            <a:r>
              <a:rPr lang="tr-TR" dirty="0">
                <a:solidFill>
                  <a:srgbClr val="FFFFFF"/>
                </a:solidFill>
                <a:latin typeface="+mj-lt"/>
              </a:rPr>
              <a:t> * (5.0 / 1024.0) ;</a:t>
            </a:r>
          </a:p>
        </p:txBody>
      </p:sp>
      <p:sp>
        <p:nvSpPr>
          <p:cNvPr id="14" name="Metin kutusu 13">
            <a:extLst>
              <a:ext uri="{FF2B5EF4-FFF2-40B4-BE49-F238E27FC236}">
                <a16:creationId xmlns:a16="http://schemas.microsoft.com/office/drawing/2014/main" id="{5FD3AFDE-138C-13BE-9972-DBA0EBCCED96}"/>
              </a:ext>
            </a:extLst>
          </p:cNvPr>
          <p:cNvSpPr txBox="1"/>
          <p:nvPr/>
        </p:nvSpPr>
        <p:spPr>
          <a:xfrm>
            <a:off x="4757351" y="4636670"/>
            <a:ext cx="6943090" cy="1822294"/>
          </a:xfrm>
          <a:prstGeom prst="rect">
            <a:avLst/>
          </a:prstGeom>
          <a:noFill/>
        </p:spPr>
        <p:txBody>
          <a:bodyPr wrap="square">
            <a:spAutoFit/>
          </a:bodyPr>
          <a:lstStyle/>
          <a:p>
            <a:pPr algn="l">
              <a:lnSpc>
                <a:spcPts val="3500"/>
              </a:lnSpc>
            </a:pPr>
            <a:r>
              <a:rPr lang="en-US" sz="1300" dirty="0">
                <a:solidFill>
                  <a:srgbClr val="FFFFFF"/>
                </a:solidFill>
                <a:latin typeface="+mj-lt"/>
              </a:rPr>
              <a:t>To convert the read value to voltage, a ratio between the 5-volt supply voltage and the resolution of the ADC (1024) is calculated.</a:t>
            </a:r>
          </a:p>
          <a:p>
            <a:pPr algn="l">
              <a:lnSpc>
                <a:spcPts val="3500"/>
              </a:lnSpc>
            </a:pPr>
            <a:r>
              <a:rPr lang="en-US" sz="1300" dirty="0">
                <a:solidFill>
                  <a:srgbClr val="FFFFFF"/>
                </a:solidFill>
                <a:latin typeface="+mj-lt"/>
              </a:rPr>
              <a:t>The read value is multiplied by this ratio to obtain the voltage value, which is then assigned to the voltage variable.</a:t>
            </a:r>
          </a:p>
        </p:txBody>
      </p:sp>
      <p:sp>
        <p:nvSpPr>
          <p:cNvPr id="16" name="Ok: Sağ 15">
            <a:extLst>
              <a:ext uri="{FF2B5EF4-FFF2-40B4-BE49-F238E27FC236}">
                <a16:creationId xmlns:a16="http://schemas.microsoft.com/office/drawing/2014/main" id="{2067A81E-5B66-8170-BBE1-0E9C9A84055B}"/>
              </a:ext>
            </a:extLst>
          </p:cNvPr>
          <p:cNvSpPr/>
          <p:nvPr/>
        </p:nvSpPr>
        <p:spPr>
          <a:xfrm>
            <a:off x="4686626" y="3798111"/>
            <a:ext cx="678851" cy="160624"/>
          </a:xfrm>
          <a:prstGeom prst="rightArrow">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7" name="Ok: Sağ 16">
            <a:extLst>
              <a:ext uri="{FF2B5EF4-FFF2-40B4-BE49-F238E27FC236}">
                <a16:creationId xmlns:a16="http://schemas.microsoft.com/office/drawing/2014/main" id="{5DF763A2-67F3-0B98-2CC9-640C30D24EC6}"/>
              </a:ext>
            </a:extLst>
          </p:cNvPr>
          <p:cNvSpPr/>
          <p:nvPr/>
        </p:nvSpPr>
        <p:spPr>
          <a:xfrm>
            <a:off x="4686626" y="782565"/>
            <a:ext cx="678851" cy="160624"/>
          </a:xfrm>
          <a:prstGeom prst="rightArrow">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2652382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tr-TR"/>
            </a:defPPr>
          </a:lstStyle>
          <a:p>
            <a:pPr rtl="0"/>
            <a:fld id="{FE024F78-56A6-7740-B68D-8D4D026EDF3F}" type="slidenum">
              <a:rPr lang="tr-TR" smtClean="0"/>
              <a:pPr rtl="0"/>
              <a:t>8</a:t>
            </a:fld>
            <a:endParaRPr lang="tr-TR"/>
          </a:p>
        </p:txBody>
      </p:sp>
      <p:pic>
        <p:nvPicPr>
          <p:cNvPr id="19" name="Resim 18">
            <a:extLst>
              <a:ext uri="{FF2B5EF4-FFF2-40B4-BE49-F238E27FC236}">
                <a16:creationId xmlns:a16="http://schemas.microsoft.com/office/drawing/2014/main" id="{69FC3B82-4082-5540-EA45-E6D9A043B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7" y="1089057"/>
            <a:ext cx="3693812" cy="4679886"/>
          </a:xfrm>
          <a:prstGeom prst="rect">
            <a:avLst/>
          </a:prstGeom>
          <a:solidFill>
            <a:srgbClr val="FF0000"/>
          </a:solidFill>
        </p:spPr>
      </p:pic>
      <p:sp>
        <p:nvSpPr>
          <p:cNvPr id="3" name="Metin kutusu 2">
            <a:extLst>
              <a:ext uri="{FF2B5EF4-FFF2-40B4-BE49-F238E27FC236}">
                <a16:creationId xmlns:a16="http://schemas.microsoft.com/office/drawing/2014/main" id="{24490A55-1356-E36B-C46F-E688C274EDAF}"/>
              </a:ext>
            </a:extLst>
          </p:cNvPr>
          <p:cNvSpPr txBox="1"/>
          <p:nvPr/>
        </p:nvSpPr>
        <p:spPr>
          <a:xfrm>
            <a:off x="5461490" y="372884"/>
            <a:ext cx="6730510" cy="807401"/>
          </a:xfrm>
          <a:prstGeom prst="rect">
            <a:avLst/>
          </a:prstGeom>
          <a:noFill/>
        </p:spPr>
        <p:txBody>
          <a:bodyPr wrap="square">
            <a:spAutoFit/>
          </a:bodyPr>
          <a:lstStyle/>
          <a:p>
            <a:pPr algn="l">
              <a:lnSpc>
                <a:spcPts val="6600"/>
              </a:lnSpc>
            </a:pPr>
            <a:r>
              <a:rPr lang="tr-TR" sz="2400" u="sng" dirty="0" err="1">
                <a:solidFill>
                  <a:srgbClr val="FFFFFF"/>
                </a:solidFill>
                <a:latin typeface="+mj-lt"/>
              </a:rPr>
              <a:t>Temperature</a:t>
            </a:r>
            <a:r>
              <a:rPr lang="tr-TR" sz="2400" u="sng" dirty="0">
                <a:solidFill>
                  <a:srgbClr val="FFFFFF"/>
                </a:solidFill>
                <a:latin typeface="+mj-lt"/>
              </a:rPr>
              <a:t> </a:t>
            </a:r>
            <a:r>
              <a:rPr lang="tr-TR" sz="2400" u="sng" dirty="0" err="1">
                <a:solidFill>
                  <a:srgbClr val="FFFFFF"/>
                </a:solidFill>
                <a:latin typeface="+mj-lt"/>
              </a:rPr>
              <a:t>Calculation</a:t>
            </a:r>
            <a:endParaRPr lang="tr-TR" sz="2400" u="sng" dirty="0">
              <a:solidFill>
                <a:srgbClr val="FFFFFF"/>
              </a:solidFill>
              <a:latin typeface="+mj-lt"/>
            </a:endParaRPr>
          </a:p>
        </p:txBody>
      </p:sp>
      <p:sp>
        <p:nvSpPr>
          <p:cNvPr id="6" name="TextBox 6">
            <a:extLst>
              <a:ext uri="{FF2B5EF4-FFF2-40B4-BE49-F238E27FC236}">
                <a16:creationId xmlns:a16="http://schemas.microsoft.com/office/drawing/2014/main" id="{1BDC3016-16C5-D066-B5E9-B751E4C4E500}"/>
              </a:ext>
            </a:extLst>
          </p:cNvPr>
          <p:cNvSpPr txBox="1"/>
          <p:nvPr/>
        </p:nvSpPr>
        <p:spPr>
          <a:xfrm>
            <a:off x="4844052" y="1380064"/>
            <a:ext cx="4792317" cy="701667"/>
          </a:xfrm>
          <a:prstGeom prst="rect">
            <a:avLst/>
          </a:prstGeom>
        </p:spPr>
        <p:txBody>
          <a:bodyPr wrap="square" lIns="0" tIns="0" rIns="0" bIns="0" rtlCol="0" anchor="t">
            <a:spAutoFit/>
          </a:bodyPr>
          <a:lstStyle/>
          <a:p>
            <a:pPr algn="l">
              <a:lnSpc>
                <a:spcPts val="6600"/>
              </a:lnSpc>
            </a:pPr>
            <a:r>
              <a:rPr lang="tr-TR" sz="2000" dirty="0" err="1">
                <a:solidFill>
                  <a:srgbClr val="FFFFFF"/>
                </a:solidFill>
                <a:latin typeface="+mj-lt"/>
              </a:rPr>
              <a:t>Float</a:t>
            </a:r>
            <a:r>
              <a:rPr lang="tr-TR" sz="2000" dirty="0">
                <a:solidFill>
                  <a:srgbClr val="FFFFFF"/>
                </a:solidFill>
                <a:latin typeface="+mj-lt"/>
              </a:rPr>
              <a:t> </a:t>
            </a:r>
            <a:r>
              <a:rPr lang="tr-TR" sz="2000" dirty="0" err="1">
                <a:solidFill>
                  <a:srgbClr val="FFFFFF"/>
                </a:solidFill>
                <a:latin typeface="+mj-lt"/>
              </a:rPr>
              <a:t>temp</a:t>
            </a:r>
            <a:r>
              <a:rPr lang="tr-TR" sz="2000" dirty="0">
                <a:solidFill>
                  <a:srgbClr val="FFFFFF"/>
                </a:solidFill>
                <a:latin typeface="+mj-lt"/>
              </a:rPr>
              <a:t> = (</a:t>
            </a:r>
            <a:r>
              <a:rPr lang="tr-TR" sz="2000" dirty="0" err="1">
                <a:solidFill>
                  <a:srgbClr val="FFFFFF"/>
                </a:solidFill>
                <a:latin typeface="+mj-lt"/>
              </a:rPr>
              <a:t>voltage</a:t>
            </a:r>
            <a:r>
              <a:rPr lang="tr-TR" sz="2000" dirty="0">
                <a:solidFill>
                  <a:srgbClr val="FFFFFF"/>
                </a:solidFill>
                <a:latin typeface="+mj-lt"/>
              </a:rPr>
              <a:t> – 0.5) * 100;</a:t>
            </a:r>
          </a:p>
        </p:txBody>
      </p:sp>
      <p:sp>
        <p:nvSpPr>
          <p:cNvPr id="15" name="Ok: Sağ 14">
            <a:extLst>
              <a:ext uri="{FF2B5EF4-FFF2-40B4-BE49-F238E27FC236}">
                <a16:creationId xmlns:a16="http://schemas.microsoft.com/office/drawing/2014/main" id="{C3C9AD4A-CB4A-0816-545B-03DF24DAFAA8}"/>
              </a:ext>
            </a:extLst>
          </p:cNvPr>
          <p:cNvSpPr/>
          <p:nvPr/>
        </p:nvSpPr>
        <p:spPr>
          <a:xfrm>
            <a:off x="4624754" y="881855"/>
            <a:ext cx="734377" cy="218118"/>
          </a:xfrm>
          <a:prstGeom prst="rightArrow">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 name="Metin kutusu 4">
            <a:extLst>
              <a:ext uri="{FF2B5EF4-FFF2-40B4-BE49-F238E27FC236}">
                <a16:creationId xmlns:a16="http://schemas.microsoft.com/office/drawing/2014/main" id="{E4CA9D3C-9A30-CE97-C49E-C8D08F40E273}"/>
              </a:ext>
            </a:extLst>
          </p:cNvPr>
          <p:cNvSpPr txBox="1"/>
          <p:nvPr/>
        </p:nvSpPr>
        <p:spPr>
          <a:xfrm>
            <a:off x="4844052" y="2423795"/>
            <a:ext cx="6097464" cy="3165482"/>
          </a:xfrm>
          <a:prstGeom prst="rect">
            <a:avLst/>
          </a:prstGeom>
          <a:noFill/>
        </p:spPr>
        <p:txBody>
          <a:bodyPr wrap="square">
            <a:spAutoFit/>
          </a:bodyPr>
          <a:lstStyle/>
          <a:p>
            <a:pPr algn="l">
              <a:lnSpc>
                <a:spcPts val="3500"/>
              </a:lnSpc>
            </a:pPr>
            <a:r>
              <a:rPr lang="en-US" sz="1300" dirty="0">
                <a:solidFill>
                  <a:srgbClr val="FFFFFF"/>
                </a:solidFill>
                <a:latin typeface="+mj-lt"/>
              </a:rPr>
              <a:t>Since the sensor output voltage is typically around 0.5 volts, this offset value (0.5) is subtracted from the voltage value.</a:t>
            </a:r>
            <a:endParaRPr lang="tr-TR" sz="1300" dirty="0">
              <a:solidFill>
                <a:srgbClr val="FFFFFF"/>
              </a:solidFill>
              <a:latin typeface="+mj-lt"/>
            </a:endParaRPr>
          </a:p>
          <a:p>
            <a:pPr algn="l">
              <a:lnSpc>
                <a:spcPts val="3500"/>
              </a:lnSpc>
            </a:pPr>
            <a:endParaRPr lang="en-US" sz="1300" dirty="0">
              <a:solidFill>
                <a:srgbClr val="FFFFFF"/>
              </a:solidFill>
              <a:latin typeface="+mj-lt"/>
            </a:endParaRPr>
          </a:p>
          <a:p>
            <a:pPr algn="l">
              <a:lnSpc>
                <a:spcPts val="3500"/>
              </a:lnSpc>
            </a:pPr>
            <a:r>
              <a:rPr lang="en-US" sz="1300" dirty="0">
                <a:solidFill>
                  <a:srgbClr val="FFFFFF"/>
                </a:solidFill>
                <a:latin typeface="+mj-lt"/>
              </a:rPr>
              <a:t>The resulting voltage value is converted to temperature in Celsius. This conversion is based on a formula provided in the sensor's datasheet.</a:t>
            </a:r>
          </a:p>
          <a:p>
            <a:pPr algn="l">
              <a:lnSpc>
                <a:spcPts val="3500"/>
              </a:lnSpc>
            </a:pPr>
            <a:r>
              <a:rPr lang="en-US" sz="1300" dirty="0">
                <a:solidFill>
                  <a:srgbClr val="FFFFFF"/>
                </a:solidFill>
                <a:latin typeface="+mj-lt"/>
              </a:rPr>
              <a:t>The calculated temperature value is assigned to the temp variable and is used to determine the speed of the motor.</a:t>
            </a:r>
          </a:p>
        </p:txBody>
      </p:sp>
    </p:spTree>
    <p:extLst>
      <p:ext uri="{BB962C8B-B14F-4D97-AF65-F5344CB8AC3E}">
        <p14:creationId xmlns:p14="http://schemas.microsoft.com/office/powerpoint/2010/main" val="1773362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ayt Numarası Yer Tutucusu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rtlCol="0"/>
          <a:lstStyle>
            <a:defPPr>
              <a:defRPr lang="tr-TR"/>
            </a:defPPr>
          </a:lstStyle>
          <a:p>
            <a:pPr rtl="0"/>
            <a:fld id="{FE024F78-56A6-7740-B68D-8D4D026EDF3F}" type="slidenum">
              <a:rPr lang="tr-TR" smtClean="0"/>
              <a:pPr rtl="0"/>
              <a:t>9</a:t>
            </a:fld>
            <a:endParaRPr lang="tr-TR"/>
          </a:p>
        </p:txBody>
      </p:sp>
      <p:pic>
        <p:nvPicPr>
          <p:cNvPr id="19" name="Resim 18">
            <a:extLst>
              <a:ext uri="{FF2B5EF4-FFF2-40B4-BE49-F238E27FC236}">
                <a16:creationId xmlns:a16="http://schemas.microsoft.com/office/drawing/2014/main" id="{69FC3B82-4082-5540-EA45-E6D9A043B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37" y="1089057"/>
            <a:ext cx="3693812" cy="4679886"/>
          </a:xfrm>
          <a:prstGeom prst="rect">
            <a:avLst/>
          </a:prstGeom>
          <a:solidFill>
            <a:srgbClr val="FF0000"/>
          </a:solidFill>
        </p:spPr>
      </p:pic>
      <p:sp>
        <p:nvSpPr>
          <p:cNvPr id="21" name="Metin kutusu 20">
            <a:extLst>
              <a:ext uri="{FF2B5EF4-FFF2-40B4-BE49-F238E27FC236}">
                <a16:creationId xmlns:a16="http://schemas.microsoft.com/office/drawing/2014/main" id="{EB028556-93FE-6EB3-F92A-4D55C71F0E5D}"/>
              </a:ext>
            </a:extLst>
          </p:cNvPr>
          <p:cNvSpPr txBox="1"/>
          <p:nvPr/>
        </p:nvSpPr>
        <p:spPr>
          <a:xfrm>
            <a:off x="4319730" y="-65925"/>
            <a:ext cx="6097464" cy="807401"/>
          </a:xfrm>
          <a:prstGeom prst="rect">
            <a:avLst/>
          </a:prstGeom>
          <a:noFill/>
        </p:spPr>
        <p:txBody>
          <a:bodyPr wrap="square">
            <a:spAutoFit/>
          </a:bodyPr>
          <a:lstStyle/>
          <a:p>
            <a:pPr algn="l">
              <a:lnSpc>
                <a:spcPts val="6600"/>
              </a:lnSpc>
            </a:pPr>
            <a:r>
              <a:rPr lang="tr-TR" sz="2400" b="1" u="sng" dirty="0">
                <a:solidFill>
                  <a:srgbClr val="FFFFFF"/>
                </a:solidFill>
                <a:latin typeface="+mj-lt"/>
              </a:rPr>
              <a:t>SPEED CONTROL</a:t>
            </a:r>
            <a:endParaRPr lang="en-US" sz="2400" b="1" u="sng" dirty="0">
              <a:solidFill>
                <a:srgbClr val="FFFFFF"/>
              </a:solidFill>
              <a:latin typeface="+mj-lt"/>
            </a:endParaRPr>
          </a:p>
        </p:txBody>
      </p:sp>
      <p:sp>
        <p:nvSpPr>
          <p:cNvPr id="35" name="TextBox 6">
            <a:extLst>
              <a:ext uri="{FF2B5EF4-FFF2-40B4-BE49-F238E27FC236}">
                <a16:creationId xmlns:a16="http://schemas.microsoft.com/office/drawing/2014/main" id="{34C0ED4A-C24C-6642-2F73-6A0833A88CB2}"/>
              </a:ext>
            </a:extLst>
          </p:cNvPr>
          <p:cNvSpPr txBox="1"/>
          <p:nvPr/>
        </p:nvSpPr>
        <p:spPr>
          <a:xfrm>
            <a:off x="4319730" y="771832"/>
            <a:ext cx="4025440" cy="1294522"/>
          </a:xfrm>
          <a:prstGeom prst="rect">
            <a:avLst/>
          </a:prstGeom>
        </p:spPr>
        <p:txBody>
          <a:bodyPr wrap="square" lIns="0" tIns="0" rIns="0" bIns="0" rtlCol="0" anchor="t">
            <a:spAutoFit/>
          </a:bodyPr>
          <a:lstStyle/>
          <a:p>
            <a:pPr algn="l">
              <a:lnSpc>
                <a:spcPts val="3500"/>
              </a:lnSpc>
            </a:pPr>
            <a:r>
              <a:rPr lang="tr-TR" dirty="0" err="1">
                <a:solidFill>
                  <a:srgbClr val="FFFFFF"/>
                </a:solidFill>
                <a:latin typeface="+mj-lt"/>
              </a:rPr>
              <a:t>if</a:t>
            </a:r>
            <a:r>
              <a:rPr lang="tr-TR" dirty="0">
                <a:solidFill>
                  <a:srgbClr val="FFFFFF"/>
                </a:solidFill>
                <a:latin typeface="+mj-lt"/>
              </a:rPr>
              <a:t> (</a:t>
            </a:r>
            <a:r>
              <a:rPr lang="tr-TR" dirty="0" err="1">
                <a:solidFill>
                  <a:srgbClr val="FFFFFF"/>
                </a:solidFill>
                <a:latin typeface="+mj-lt"/>
              </a:rPr>
              <a:t>temp</a:t>
            </a:r>
            <a:r>
              <a:rPr lang="tr-TR" dirty="0">
                <a:solidFill>
                  <a:srgbClr val="FFFFFF"/>
                </a:solidFill>
                <a:latin typeface="+mj-lt"/>
              </a:rPr>
              <a:t>&lt;25) {</a:t>
            </a:r>
          </a:p>
          <a:p>
            <a:pPr algn="l">
              <a:lnSpc>
                <a:spcPts val="3500"/>
              </a:lnSpc>
            </a:pPr>
            <a:r>
              <a:rPr lang="tr-TR" dirty="0" err="1">
                <a:solidFill>
                  <a:srgbClr val="FFFFFF"/>
                </a:solidFill>
                <a:latin typeface="+mj-lt"/>
              </a:rPr>
              <a:t>analogWrite</a:t>
            </a:r>
            <a:r>
              <a:rPr lang="tr-TR" dirty="0">
                <a:solidFill>
                  <a:srgbClr val="FFFFFF"/>
                </a:solidFill>
                <a:latin typeface="+mj-lt"/>
              </a:rPr>
              <a:t> (fwdPin,0);</a:t>
            </a:r>
          </a:p>
          <a:p>
            <a:pPr algn="l">
              <a:lnSpc>
                <a:spcPts val="3500"/>
              </a:lnSpc>
            </a:pPr>
            <a:r>
              <a:rPr lang="tr-TR" dirty="0">
                <a:solidFill>
                  <a:srgbClr val="FFFFFF"/>
                </a:solidFill>
                <a:latin typeface="+mj-lt"/>
              </a:rPr>
              <a:t>}</a:t>
            </a:r>
            <a:endParaRPr lang="en-US" dirty="0">
              <a:solidFill>
                <a:srgbClr val="FFFFFF"/>
              </a:solidFill>
              <a:latin typeface="+mj-lt"/>
            </a:endParaRPr>
          </a:p>
        </p:txBody>
      </p:sp>
      <p:sp>
        <p:nvSpPr>
          <p:cNvPr id="2" name="TextBox 6">
            <a:extLst>
              <a:ext uri="{FF2B5EF4-FFF2-40B4-BE49-F238E27FC236}">
                <a16:creationId xmlns:a16="http://schemas.microsoft.com/office/drawing/2014/main" id="{8D998809-1D9B-9116-0D0C-E5700B9B72D6}"/>
              </a:ext>
            </a:extLst>
          </p:cNvPr>
          <p:cNvSpPr txBox="1"/>
          <p:nvPr/>
        </p:nvSpPr>
        <p:spPr>
          <a:xfrm>
            <a:off x="4319730" y="2262197"/>
            <a:ext cx="4025440" cy="1294522"/>
          </a:xfrm>
          <a:prstGeom prst="rect">
            <a:avLst/>
          </a:prstGeom>
        </p:spPr>
        <p:txBody>
          <a:bodyPr wrap="square" lIns="0" tIns="0" rIns="0" bIns="0" rtlCol="0" anchor="t">
            <a:spAutoFit/>
          </a:bodyPr>
          <a:lstStyle/>
          <a:p>
            <a:pPr algn="l">
              <a:lnSpc>
                <a:spcPts val="3500"/>
              </a:lnSpc>
            </a:pPr>
            <a:r>
              <a:rPr lang="tr-TR" dirty="0" err="1">
                <a:solidFill>
                  <a:srgbClr val="FFFFFF"/>
                </a:solidFill>
                <a:latin typeface="+mj-lt"/>
              </a:rPr>
              <a:t>if</a:t>
            </a:r>
            <a:r>
              <a:rPr lang="tr-TR" dirty="0">
                <a:solidFill>
                  <a:srgbClr val="FFFFFF"/>
                </a:solidFill>
                <a:latin typeface="+mj-lt"/>
              </a:rPr>
              <a:t> (</a:t>
            </a:r>
            <a:r>
              <a:rPr lang="tr-TR" dirty="0" err="1">
                <a:solidFill>
                  <a:srgbClr val="FFFFFF"/>
                </a:solidFill>
                <a:latin typeface="+mj-lt"/>
              </a:rPr>
              <a:t>temp</a:t>
            </a:r>
            <a:r>
              <a:rPr lang="tr-TR" dirty="0">
                <a:solidFill>
                  <a:srgbClr val="FFFFFF"/>
                </a:solidFill>
                <a:latin typeface="+mj-lt"/>
              </a:rPr>
              <a:t>&lt;30) {</a:t>
            </a:r>
          </a:p>
          <a:p>
            <a:pPr algn="l">
              <a:lnSpc>
                <a:spcPts val="3500"/>
              </a:lnSpc>
            </a:pPr>
            <a:r>
              <a:rPr lang="tr-TR" dirty="0" err="1">
                <a:solidFill>
                  <a:srgbClr val="FFFFFF"/>
                </a:solidFill>
                <a:latin typeface="+mj-lt"/>
              </a:rPr>
              <a:t>analogWrite</a:t>
            </a:r>
            <a:r>
              <a:rPr lang="tr-TR" dirty="0">
                <a:solidFill>
                  <a:srgbClr val="FFFFFF"/>
                </a:solidFill>
                <a:latin typeface="+mj-lt"/>
              </a:rPr>
              <a:t> (fwdPin,128);</a:t>
            </a:r>
          </a:p>
          <a:p>
            <a:pPr algn="l">
              <a:lnSpc>
                <a:spcPts val="3500"/>
              </a:lnSpc>
            </a:pPr>
            <a:r>
              <a:rPr lang="tr-TR" dirty="0">
                <a:solidFill>
                  <a:srgbClr val="FFFFFF"/>
                </a:solidFill>
                <a:latin typeface="+mj-lt"/>
              </a:rPr>
              <a:t>}</a:t>
            </a:r>
            <a:endParaRPr lang="en-US" dirty="0">
              <a:solidFill>
                <a:srgbClr val="FFFFFF"/>
              </a:solidFill>
              <a:latin typeface="+mj-lt"/>
            </a:endParaRPr>
          </a:p>
        </p:txBody>
      </p:sp>
      <p:sp>
        <p:nvSpPr>
          <p:cNvPr id="3" name="TextBox 6">
            <a:extLst>
              <a:ext uri="{FF2B5EF4-FFF2-40B4-BE49-F238E27FC236}">
                <a16:creationId xmlns:a16="http://schemas.microsoft.com/office/drawing/2014/main" id="{98292E15-7619-FF85-E18F-455A7E1A96BD}"/>
              </a:ext>
            </a:extLst>
          </p:cNvPr>
          <p:cNvSpPr txBox="1"/>
          <p:nvPr/>
        </p:nvSpPr>
        <p:spPr>
          <a:xfrm>
            <a:off x="4373710" y="3716122"/>
            <a:ext cx="4025440" cy="1294522"/>
          </a:xfrm>
          <a:prstGeom prst="rect">
            <a:avLst/>
          </a:prstGeom>
        </p:spPr>
        <p:txBody>
          <a:bodyPr wrap="square" lIns="0" tIns="0" rIns="0" bIns="0" rtlCol="0" anchor="t">
            <a:spAutoFit/>
          </a:bodyPr>
          <a:lstStyle/>
          <a:p>
            <a:pPr algn="l">
              <a:lnSpc>
                <a:spcPts val="3500"/>
              </a:lnSpc>
            </a:pPr>
            <a:r>
              <a:rPr lang="tr-TR" dirty="0" err="1">
                <a:solidFill>
                  <a:srgbClr val="FFFFFF"/>
                </a:solidFill>
                <a:latin typeface="+mj-lt"/>
              </a:rPr>
              <a:t>if</a:t>
            </a:r>
            <a:r>
              <a:rPr lang="tr-TR" dirty="0">
                <a:solidFill>
                  <a:srgbClr val="FFFFFF"/>
                </a:solidFill>
                <a:latin typeface="+mj-lt"/>
              </a:rPr>
              <a:t> (</a:t>
            </a:r>
            <a:r>
              <a:rPr lang="tr-TR" dirty="0" err="1">
                <a:solidFill>
                  <a:srgbClr val="FFFFFF"/>
                </a:solidFill>
                <a:latin typeface="+mj-lt"/>
              </a:rPr>
              <a:t>temp</a:t>
            </a:r>
            <a:r>
              <a:rPr lang="tr-TR" dirty="0">
                <a:solidFill>
                  <a:srgbClr val="FFFFFF"/>
                </a:solidFill>
                <a:latin typeface="+mj-lt"/>
              </a:rPr>
              <a:t>&lt;35) {</a:t>
            </a:r>
          </a:p>
          <a:p>
            <a:pPr algn="l">
              <a:lnSpc>
                <a:spcPts val="3500"/>
              </a:lnSpc>
            </a:pPr>
            <a:r>
              <a:rPr lang="tr-TR" dirty="0" err="1">
                <a:solidFill>
                  <a:srgbClr val="FFFFFF"/>
                </a:solidFill>
                <a:latin typeface="+mj-lt"/>
              </a:rPr>
              <a:t>analogWrite</a:t>
            </a:r>
            <a:r>
              <a:rPr lang="tr-TR" dirty="0">
                <a:solidFill>
                  <a:srgbClr val="FFFFFF"/>
                </a:solidFill>
                <a:latin typeface="+mj-lt"/>
              </a:rPr>
              <a:t> (fwdPin,192);</a:t>
            </a:r>
          </a:p>
          <a:p>
            <a:pPr algn="l">
              <a:lnSpc>
                <a:spcPts val="3500"/>
              </a:lnSpc>
            </a:pPr>
            <a:r>
              <a:rPr lang="tr-TR" dirty="0">
                <a:solidFill>
                  <a:srgbClr val="FFFFFF"/>
                </a:solidFill>
                <a:latin typeface="+mj-lt"/>
              </a:rPr>
              <a:t>}</a:t>
            </a:r>
            <a:endParaRPr lang="en-US" dirty="0">
              <a:solidFill>
                <a:srgbClr val="FFFFFF"/>
              </a:solidFill>
              <a:latin typeface="+mj-lt"/>
            </a:endParaRPr>
          </a:p>
        </p:txBody>
      </p:sp>
      <p:sp>
        <p:nvSpPr>
          <p:cNvPr id="4" name="TextBox 6">
            <a:extLst>
              <a:ext uri="{FF2B5EF4-FFF2-40B4-BE49-F238E27FC236}">
                <a16:creationId xmlns:a16="http://schemas.microsoft.com/office/drawing/2014/main" id="{EE646830-CDF0-2F51-CB6D-13C80BFD1906}"/>
              </a:ext>
            </a:extLst>
          </p:cNvPr>
          <p:cNvSpPr txBox="1"/>
          <p:nvPr/>
        </p:nvSpPr>
        <p:spPr>
          <a:xfrm>
            <a:off x="4373710" y="5210474"/>
            <a:ext cx="4025440" cy="1294522"/>
          </a:xfrm>
          <a:prstGeom prst="rect">
            <a:avLst/>
          </a:prstGeom>
        </p:spPr>
        <p:txBody>
          <a:bodyPr wrap="square" lIns="0" tIns="0" rIns="0" bIns="0" rtlCol="0" anchor="t">
            <a:spAutoFit/>
          </a:bodyPr>
          <a:lstStyle/>
          <a:p>
            <a:pPr algn="l">
              <a:lnSpc>
                <a:spcPts val="3500"/>
              </a:lnSpc>
            </a:pPr>
            <a:r>
              <a:rPr lang="tr-TR" dirty="0">
                <a:solidFill>
                  <a:srgbClr val="FFFFFF"/>
                </a:solidFill>
                <a:latin typeface="+mj-lt"/>
              </a:rPr>
              <a:t>else {</a:t>
            </a:r>
          </a:p>
          <a:p>
            <a:pPr algn="l">
              <a:lnSpc>
                <a:spcPts val="3500"/>
              </a:lnSpc>
            </a:pPr>
            <a:r>
              <a:rPr lang="tr-TR" dirty="0" err="1">
                <a:solidFill>
                  <a:srgbClr val="FFFFFF"/>
                </a:solidFill>
                <a:latin typeface="+mj-lt"/>
              </a:rPr>
              <a:t>analogWrite</a:t>
            </a:r>
            <a:r>
              <a:rPr lang="tr-TR" dirty="0">
                <a:solidFill>
                  <a:srgbClr val="FFFFFF"/>
                </a:solidFill>
                <a:latin typeface="+mj-lt"/>
              </a:rPr>
              <a:t> (fwdPin,255);</a:t>
            </a:r>
          </a:p>
          <a:p>
            <a:pPr algn="l">
              <a:lnSpc>
                <a:spcPts val="3500"/>
              </a:lnSpc>
            </a:pPr>
            <a:r>
              <a:rPr lang="tr-TR" dirty="0">
                <a:solidFill>
                  <a:srgbClr val="FFFFFF"/>
                </a:solidFill>
                <a:latin typeface="+mj-lt"/>
              </a:rPr>
              <a:t>}</a:t>
            </a:r>
            <a:endParaRPr lang="en-US" dirty="0">
              <a:solidFill>
                <a:srgbClr val="FFFFFF"/>
              </a:solidFill>
              <a:latin typeface="+mj-lt"/>
            </a:endParaRPr>
          </a:p>
        </p:txBody>
      </p:sp>
      <p:sp>
        <p:nvSpPr>
          <p:cNvPr id="6" name="TextBox 6"/>
          <p:cNvSpPr txBox="1"/>
          <p:nvPr/>
        </p:nvSpPr>
        <p:spPr>
          <a:xfrm>
            <a:off x="6491754" y="1664491"/>
            <a:ext cx="8675320" cy="380104"/>
          </a:xfrm>
          <a:prstGeom prst="rect">
            <a:avLst/>
          </a:prstGeom>
        </p:spPr>
        <p:txBody>
          <a:bodyPr lIns="0" tIns="0" rIns="0" bIns="0" rtlCol="0" anchor="t">
            <a:spAutoFit/>
          </a:bodyPr>
          <a:lstStyle/>
          <a:p>
            <a:pPr algn="l">
              <a:lnSpc>
                <a:spcPts val="3500"/>
              </a:lnSpc>
            </a:pPr>
            <a:r>
              <a:rPr lang="en-US" sz="1400" dirty="0">
                <a:solidFill>
                  <a:srgbClr val="FFFFFF"/>
                </a:solidFill>
                <a:latin typeface="+mj-lt"/>
              </a:rPr>
              <a:t>If the temperature is below 25 degrees, the motor is stopped</a:t>
            </a:r>
            <a:r>
              <a:rPr lang="tr-TR" sz="1400" dirty="0">
                <a:solidFill>
                  <a:srgbClr val="FFFFFF"/>
                </a:solidFill>
                <a:latin typeface="+mj-lt"/>
              </a:rPr>
              <a:t>.</a:t>
            </a:r>
            <a:endParaRPr lang="en-US" sz="1400" dirty="0">
              <a:solidFill>
                <a:srgbClr val="FFFFFF"/>
              </a:solidFill>
              <a:latin typeface="+mj-lt"/>
            </a:endParaRPr>
          </a:p>
        </p:txBody>
      </p:sp>
      <p:sp>
        <p:nvSpPr>
          <p:cNvPr id="11" name="Metin kutusu 10">
            <a:extLst>
              <a:ext uri="{FF2B5EF4-FFF2-40B4-BE49-F238E27FC236}">
                <a16:creationId xmlns:a16="http://schemas.microsoft.com/office/drawing/2014/main" id="{535DDC8B-1407-BAE3-1D13-EAF77CBEF279}"/>
              </a:ext>
            </a:extLst>
          </p:cNvPr>
          <p:cNvSpPr txBox="1"/>
          <p:nvPr/>
        </p:nvSpPr>
        <p:spPr>
          <a:xfrm>
            <a:off x="6491754" y="3201859"/>
            <a:ext cx="5090585" cy="523220"/>
          </a:xfrm>
          <a:prstGeom prst="rect">
            <a:avLst/>
          </a:prstGeom>
          <a:noFill/>
        </p:spPr>
        <p:txBody>
          <a:bodyPr wrap="square" rtlCol="0">
            <a:spAutoFit/>
          </a:bodyPr>
          <a:lstStyle/>
          <a:p>
            <a:r>
              <a:rPr lang="tr-TR" sz="1400" dirty="0" err="1">
                <a:solidFill>
                  <a:schemeClr val="bg1"/>
                </a:solidFill>
                <a:latin typeface="+mj-lt"/>
              </a:rPr>
              <a:t>If</a:t>
            </a:r>
            <a:r>
              <a:rPr lang="tr-TR" sz="1400" dirty="0">
                <a:solidFill>
                  <a:schemeClr val="bg1"/>
                </a:solidFill>
                <a:latin typeface="+mj-lt"/>
              </a:rPr>
              <a:t> </a:t>
            </a:r>
            <a:r>
              <a:rPr lang="tr-TR" sz="1400" dirty="0" err="1">
                <a:solidFill>
                  <a:schemeClr val="bg1"/>
                </a:solidFill>
                <a:latin typeface="+mj-lt"/>
              </a:rPr>
              <a:t>the</a:t>
            </a:r>
            <a:r>
              <a:rPr lang="tr-TR" sz="1400" dirty="0">
                <a:solidFill>
                  <a:schemeClr val="bg1"/>
                </a:solidFill>
                <a:latin typeface="+mj-lt"/>
              </a:rPr>
              <a:t> </a:t>
            </a:r>
            <a:r>
              <a:rPr lang="tr-TR" sz="1400" dirty="0" err="1">
                <a:solidFill>
                  <a:schemeClr val="bg1"/>
                </a:solidFill>
                <a:latin typeface="+mj-lt"/>
              </a:rPr>
              <a:t>temperature</a:t>
            </a:r>
            <a:r>
              <a:rPr lang="tr-TR" sz="1400" dirty="0">
                <a:solidFill>
                  <a:schemeClr val="bg1"/>
                </a:solidFill>
                <a:latin typeface="+mj-lt"/>
              </a:rPr>
              <a:t> is </a:t>
            </a:r>
            <a:r>
              <a:rPr lang="tr-TR" sz="1400" dirty="0" err="1">
                <a:solidFill>
                  <a:schemeClr val="bg1"/>
                </a:solidFill>
                <a:latin typeface="+mj-lt"/>
              </a:rPr>
              <a:t>between</a:t>
            </a:r>
            <a:r>
              <a:rPr lang="tr-TR" sz="1400" dirty="0">
                <a:solidFill>
                  <a:schemeClr val="bg1"/>
                </a:solidFill>
                <a:latin typeface="+mj-lt"/>
              </a:rPr>
              <a:t> 25 </a:t>
            </a:r>
            <a:r>
              <a:rPr lang="tr-TR" sz="1400" dirty="0" err="1">
                <a:solidFill>
                  <a:schemeClr val="bg1"/>
                </a:solidFill>
                <a:latin typeface="+mj-lt"/>
              </a:rPr>
              <a:t>and</a:t>
            </a:r>
            <a:r>
              <a:rPr lang="tr-TR" sz="1400" dirty="0">
                <a:solidFill>
                  <a:schemeClr val="bg1"/>
                </a:solidFill>
                <a:latin typeface="+mj-lt"/>
              </a:rPr>
              <a:t> 30 </a:t>
            </a:r>
            <a:r>
              <a:rPr lang="tr-TR" sz="1400" dirty="0" err="1">
                <a:solidFill>
                  <a:schemeClr val="bg1"/>
                </a:solidFill>
                <a:latin typeface="+mj-lt"/>
              </a:rPr>
              <a:t>degrees</a:t>
            </a:r>
            <a:r>
              <a:rPr lang="tr-TR" sz="1400" dirty="0">
                <a:solidFill>
                  <a:schemeClr val="bg1"/>
                </a:solidFill>
                <a:latin typeface="+mj-lt"/>
              </a:rPr>
              <a:t>, </a:t>
            </a:r>
            <a:r>
              <a:rPr lang="tr-TR" sz="1400" dirty="0" err="1">
                <a:solidFill>
                  <a:schemeClr val="bg1"/>
                </a:solidFill>
                <a:latin typeface="+mj-lt"/>
              </a:rPr>
              <a:t>the</a:t>
            </a:r>
            <a:r>
              <a:rPr lang="tr-TR" sz="1400" dirty="0">
                <a:solidFill>
                  <a:schemeClr val="bg1"/>
                </a:solidFill>
                <a:latin typeface="+mj-lt"/>
              </a:rPr>
              <a:t> motor </a:t>
            </a:r>
            <a:r>
              <a:rPr lang="tr-TR" sz="1400" dirty="0" err="1">
                <a:solidFill>
                  <a:schemeClr val="bg1"/>
                </a:solidFill>
                <a:latin typeface="+mj-lt"/>
              </a:rPr>
              <a:t>operates</a:t>
            </a:r>
            <a:r>
              <a:rPr lang="tr-TR" sz="1400" dirty="0">
                <a:solidFill>
                  <a:schemeClr val="bg1"/>
                </a:solidFill>
                <a:latin typeface="+mj-lt"/>
              </a:rPr>
              <a:t> at </a:t>
            </a:r>
            <a:r>
              <a:rPr lang="tr-TR" sz="1400" dirty="0" err="1">
                <a:solidFill>
                  <a:schemeClr val="bg1"/>
                </a:solidFill>
                <a:latin typeface="+mj-lt"/>
              </a:rPr>
              <a:t>low</a:t>
            </a:r>
            <a:r>
              <a:rPr lang="tr-TR" sz="1400" dirty="0">
                <a:solidFill>
                  <a:schemeClr val="bg1"/>
                </a:solidFill>
                <a:latin typeface="+mj-lt"/>
              </a:rPr>
              <a:t> </a:t>
            </a:r>
            <a:r>
              <a:rPr lang="tr-TR" sz="1400" dirty="0" err="1">
                <a:solidFill>
                  <a:schemeClr val="bg1"/>
                </a:solidFill>
                <a:latin typeface="+mj-lt"/>
              </a:rPr>
              <a:t>speed</a:t>
            </a:r>
            <a:r>
              <a:rPr lang="tr-TR" sz="1400" dirty="0">
                <a:solidFill>
                  <a:schemeClr val="bg1"/>
                </a:solidFill>
                <a:latin typeface="+mj-lt"/>
              </a:rPr>
              <a:t>.</a:t>
            </a:r>
          </a:p>
        </p:txBody>
      </p:sp>
      <p:sp>
        <p:nvSpPr>
          <p:cNvPr id="12" name="Metin kutusu 11">
            <a:extLst>
              <a:ext uri="{FF2B5EF4-FFF2-40B4-BE49-F238E27FC236}">
                <a16:creationId xmlns:a16="http://schemas.microsoft.com/office/drawing/2014/main" id="{74AA4B32-4FD7-16B4-95ED-148729EC8DBD}"/>
              </a:ext>
            </a:extLst>
          </p:cNvPr>
          <p:cNvSpPr txBox="1"/>
          <p:nvPr/>
        </p:nvSpPr>
        <p:spPr>
          <a:xfrm>
            <a:off x="6616480" y="4620733"/>
            <a:ext cx="5090585" cy="523220"/>
          </a:xfrm>
          <a:prstGeom prst="rect">
            <a:avLst/>
          </a:prstGeom>
          <a:noFill/>
        </p:spPr>
        <p:txBody>
          <a:bodyPr wrap="square" rtlCol="0">
            <a:spAutoFit/>
          </a:bodyPr>
          <a:lstStyle/>
          <a:p>
            <a:r>
              <a:rPr lang="tr-TR" sz="1400" dirty="0" err="1">
                <a:solidFill>
                  <a:schemeClr val="bg1"/>
                </a:solidFill>
                <a:latin typeface="+mj-lt"/>
              </a:rPr>
              <a:t>If</a:t>
            </a:r>
            <a:r>
              <a:rPr lang="tr-TR" sz="1400" dirty="0">
                <a:solidFill>
                  <a:schemeClr val="bg1"/>
                </a:solidFill>
                <a:latin typeface="+mj-lt"/>
              </a:rPr>
              <a:t> </a:t>
            </a:r>
            <a:r>
              <a:rPr lang="tr-TR" sz="1400" dirty="0" err="1">
                <a:solidFill>
                  <a:schemeClr val="bg1"/>
                </a:solidFill>
                <a:latin typeface="+mj-lt"/>
              </a:rPr>
              <a:t>the</a:t>
            </a:r>
            <a:r>
              <a:rPr lang="tr-TR" sz="1400" dirty="0">
                <a:solidFill>
                  <a:schemeClr val="bg1"/>
                </a:solidFill>
                <a:latin typeface="+mj-lt"/>
              </a:rPr>
              <a:t> </a:t>
            </a:r>
            <a:r>
              <a:rPr lang="tr-TR" sz="1400" dirty="0" err="1">
                <a:solidFill>
                  <a:schemeClr val="bg1"/>
                </a:solidFill>
                <a:latin typeface="+mj-lt"/>
              </a:rPr>
              <a:t>temperature</a:t>
            </a:r>
            <a:r>
              <a:rPr lang="tr-TR" sz="1400" dirty="0">
                <a:solidFill>
                  <a:schemeClr val="bg1"/>
                </a:solidFill>
                <a:latin typeface="+mj-lt"/>
              </a:rPr>
              <a:t> is </a:t>
            </a:r>
            <a:r>
              <a:rPr lang="tr-TR" sz="1400" dirty="0" err="1">
                <a:solidFill>
                  <a:schemeClr val="bg1"/>
                </a:solidFill>
                <a:latin typeface="+mj-lt"/>
              </a:rPr>
              <a:t>between</a:t>
            </a:r>
            <a:r>
              <a:rPr lang="tr-TR" sz="1400" dirty="0">
                <a:solidFill>
                  <a:schemeClr val="bg1"/>
                </a:solidFill>
                <a:latin typeface="+mj-lt"/>
              </a:rPr>
              <a:t> 30 </a:t>
            </a:r>
            <a:r>
              <a:rPr lang="tr-TR" sz="1400" dirty="0" err="1">
                <a:solidFill>
                  <a:schemeClr val="bg1"/>
                </a:solidFill>
                <a:latin typeface="+mj-lt"/>
              </a:rPr>
              <a:t>and</a:t>
            </a:r>
            <a:r>
              <a:rPr lang="tr-TR" sz="1400" dirty="0">
                <a:solidFill>
                  <a:schemeClr val="bg1"/>
                </a:solidFill>
                <a:latin typeface="+mj-lt"/>
              </a:rPr>
              <a:t> 35 </a:t>
            </a:r>
            <a:r>
              <a:rPr lang="tr-TR" sz="1400" dirty="0" err="1">
                <a:solidFill>
                  <a:schemeClr val="bg1"/>
                </a:solidFill>
                <a:latin typeface="+mj-lt"/>
              </a:rPr>
              <a:t>degrees</a:t>
            </a:r>
            <a:r>
              <a:rPr lang="tr-TR" sz="1400" dirty="0">
                <a:solidFill>
                  <a:schemeClr val="bg1"/>
                </a:solidFill>
                <a:latin typeface="+mj-lt"/>
              </a:rPr>
              <a:t>, </a:t>
            </a:r>
            <a:r>
              <a:rPr lang="tr-TR" sz="1400" dirty="0" err="1">
                <a:solidFill>
                  <a:schemeClr val="bg1"/>
                </a:solidFill>
                <a:latin typeface="+mj-lt"/>
              </a:rPr>
              <a:t>the</a:t>
            </a:r>
            <a:r>
              <a:rPr lang="tr-TR" sz="1400" dirty="0">
                <a:solidFill>
                  <a:schemeClr val="bg1"/>
                </a:solidFill>
                <a:latin typeface="+mj-lt"/>
              </a:rPr>
              <a:t> motor </a:t>
            </a:r>
            <a:r>
              <a:rPr lang="tr-TR" sz="1400" dirty="0" err="1">
                <a:solidFill>
                  <a:schemeClr val="bg1"/>
                </a:solidFill>
                <a:latin typeface="+mj-lt"/>
              </a:rPr>
              <a:t>operates</a:t>
            </a:r>
            <a:r>
              <a:rPr lang="tr-TR" sz="1400" dirty="0">
                <a:solidFill>
                  <a:schemeClr val="bg1"/>
                </a:solidFill>
                <a:latin typeface="+mj-lt"/>
              </a:rPr>
              <a:t> at </a:t>
            </a:r>
            <a:r>
              <a:rPr lang="tr-TR" sz="1400" dirty="0" err="1">
                <a:solidFill>
                  <a:schemeClr val="bg1"/>
                </a:solidFill>
                <a:latin typeface="+mj-lt"/>
              </a:rPr>
              <a:t>medium</a:t>
            </a:r>
            <a:r>
              <a:rPr lang="tr-TR" sz="1400" dirty="0">
                <a:solidFill>
                  <a:schemeClr val="bg1"/>
                </a:solidFill>
                <a:latin typeface="+mj-lt"/>
              </a:rPr>
              <a:t> </a:t>
            </a:r>
            <a:r>
              <a:rPr lang="tr-TR" sz="1400" dirty="0" err="1">
                <a:solidFill>
                  <a:schemeClr val="bg1"/>
                </a:solidFill>
                <a:latin typeface="+mj-lt"/>
              </a:rPr>
              <a:t>speed</a:t>
            </a:r>
            <a:r>
              <a:rPr lang="tr-TR" sz="1400" dirty="0">
                <a:solidFill>
                  <a:schemeClr val="bg1"/>
                </a:solidFill>
                <a:latin typeface="+mj-lt"/>
              </a:rPr>
              <a:t>.</a:t>
            </a:r>
          </a:p>
        </p:txBody>
      </p:sp>
      <p:sp>
        <p:nvSpPr>
          <p:cNvPr id="13" name="Metin kutusu 12">
            <a:extLst>
              <a:ext uri="{FF2B5EF4-FFF2-40B4-BE49-F238E27FC236}">
                <a16:creationId xmlns:a16="http://schemas.microsoft.com/office/drawing/2014/main" id="{AF868D0E-8A7D-C280-62A6-95841E9FD230}"/>
              </a:ext>
            </a:extLst>
          </p:cNvPr>
          <p:cNvSpPr txBox="1"/>
          <p:nvPr/>
        </p:nvSpPr>
        <p:spPr>
          <a:xfrm>
            <a:off x="6616479" y="6124650"/>
            <a:ext cx="5090585" cy="523220"/>
          </a:xfrm>
          <a:prstGeom prst="rect">
            <a:avLst/>
          </a:prstGeom>
          <a:noFill/>
        </p:spPr>
        <p:txBody>
          <a:bodyPr wrap="square" rtlCol="0">
            <a:spAutoFit/>
          </a:bodyPr>
          <a:lstStyle/>
          <a:p>
            <a:r>
              <a:rPr lang="tr-TR" sz="1400" dirty="0" err="1">
                <a:solidFill>
                  <a:schemeClr val="bg1"/>
                </a:solidFill>
                <a:latin typeface="+mj-lt"/>
              </a:rPr>
              <a:t>If</a:t>
            </a:r>
            <a:r>
              <a:rPr lang="tr-TR" sz="1400" dirty="0">
                <a:solidFill>
                  <a:schemeClr val="bg1"/>
                </a:solidFill>
                <a:latin typeface="+mj-lt"/>
              </a:rPr>
              <a:t> </a:t>
            </a:r>
            <a:r>
              <a:rPr lang="tr-TR" sz="1400" dirty="0" err="1">
                <a:solidFill>
                  <a:schemeClr val="bg1"/>
                </a:solidFill>
                <a:latin typeface="+mj-lt"/>
              </a:rPr>
              <a:t>the</a:t>
            </a:r>
            <a:r>
              <a:rPr lang="tr-TR" sz="1400" dirty="0">
                <a:solidFill>
                  <a:schemeClr val="bg1"/>
                </a:solidFill>
                <a:latin typeface="+mj-lt"/>
              </a:rPr>
              <a:t> </a:t>
            </a:r>
            <a:r>
              <a:rPr lang="tr-TR" sz="1400" dirty="0" err="1">
                <a:solidFill>
                  <a:schemeClr val="bg1"/>
                </a:solidFill>
                <a:latin typeface="+mj-lt"/>
              </a:rPr>
              <a:t>temperature</a:t>
            </a:r>
            <a:r>
              <a:rPr lang="tr-TR" sz="1400" dirty="0">
                <a:solidFill>
                  <a:schemeClr val="bg1"/>
                </a:solidFill>
                <a:latin typeface="+mj-lt"/>
              </a:rPr>
              <a:t> </a:t>
            </a:r>
            <a:r>
              <a:rPr lang="tr-TR" sz="1400" dirty="0" err="1">
                <a:solidFill>
                  <a:schemeClr val="bg1"/>
                </a:solidFill>
                <a:latin typeface="+mj-lt"/>
              </a:rPr>
              <a:t>exceeds</a:t>
            </a:r>
            <a:r>
              <a:rPr lang="tr-TR" sz="1400" dirty="0">
                <a:solidFill>
                  <a:schemeClr val="bg1"/>
                </a:solidFill>
                <a:latin typeface="+mj-lt"/>
              </a:rPr>
              <a:t> 35 </a:t>
            </a:r>
            <a:r>
              <a:rPr lang="tr-TR" sz="1400" dirty="0" err="1">
                <a:solidFill>
                  <a:schemeClr val="bg1"/>
                </a:solidFill>
                <a:latin typeface="+mj-lt"/>
              </a:rPr>
              <a:t>degrees</a:t>
            </a:r>
            <a:r>
              <a:rPr lang="tr-TR" sz="1400" dirty="0">
                <a:solidFill>
                  <a:schemeClr val="bg1"/>
                </a:solidFill>
                <a:latin typeface="+mj-lt"/>
              </a:rPr>
              <a:t>, </a:t>
            </a:r>
            <a:r>
              <a:rPr lang="tr-TR" sz="1400" dirty="0" err="1">
                <a:solidFill>
                  <a:schemeClr val="bg1"/>
                </a:solidFill>
                <a:latin typeface="+mj-lt"/>
              </a:rPr>
              <a:t>the</a:t>
            </a:r>
            <a:r>
              <a:rPr lang="tr-TR" sz="1400" dirty="0">
                <a:solidFill>
                  <a:schemeClr val="bg1"/>
                </a:solidFill>
                <a:latin typeface="+mj-lt"/>
              </a:rPr>
              <a:t> motor </a:t>
            </a:r>
            <a:r>
              <a:rPr lang="tr-TR" sz="1400" dirty="0" err="1">
                <a:solidFill>
                  <a:schemeClr val="bg1"/>
                </a:solidFill>
                <a:latin typeface="+mj-lt"/>
              </a:rPr>
              <a:t>operates</a:t>
            </a:r>
            <a:r>
              <a:rPr lang="tr-TR" sz="1400" dirty="0">
                <a:solidFill>
                  <a:schemeClr val="bg1"/>
                </a:solidFill>
                <a:latin typeface="+mj-lt"/>
              </a:rPr>
              <a:t> at </a:t>
            </a:r>
            <a:r>
              <a:rPr lang="tr-TR" sz="1400" dirty="0" err="1">
                <a:solidFill>
                  <a:schemeClr val="bg1"/>
                </a:solidFill>
                <a:latin typeface="+mj-lt"/>
              </a:rPr>
              <a:t>maximum</a:t>
            </a:r>
            <a:r>
              <a:rPr lang="tr-TR" sz="1400" dirty="0">
                <a:solidFill>
                  <a:schemeClr val="bg1"/>
                </a:solidFill>
                <a:latin typeface="+mj-lt"/>
              </a:rPr>
              <a:t> </a:t>
            </a:r>
            <a:r>
              <a:rPr lang="tr-TR" sz="1400" dirty="0" err="1">
                <a:solidFill>
                  <a:schemeClr val="bg1"/>
                </a:solidFill>
                <a:latin typeface="+mj-lt"/>
              </a:rPr>
              <a:t>speed</a:t>
            </a:r>
            <a:r>
              <a:rPr lang="tr-TR" sz="1400" dirty="0">
                <a:solidFill>
                  <a:schemeClr val="bg1"/>
                </a:solidFill>
                <a:latin typeface="+mj-lt"/>
              </a:rPr>
              <a:t>.</a:t>
            </a:r>
          </a:p>
        </p:txBody>
      </p:sp>
    </p:spTree>
    <p:extLst>
      <p:ext uri="{BB962C8B-B14F-4D97-AF65-F5344CB8AC3E}">
        <p14:creationId xmlns:p14="http://schemas.microsoft.com/office/powerpoint/2010/main" val="4279914132"/>
      </p:ext>
    </p:extLst>
  </p:cSld>
  <p:clrMapOvr>
    <a:masterClrMapping/>
  </p:clrMapOvr>
</p:sld>
</file>

<file path=ppt/theme/theme1.xml><?xml version="1.0" encoding="utf-8"?>
<a:theme xmlns:a="http://schemas.openxmlformats.org/drawingml/2006/main" name="Ofis Teması">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66774618_TF11936837_Win32" id="{4B55D0D6-319B-4517-AE28-B68F8864C035}" vid="{0E2B6720-69FE-4CE4-AB41-46B37A085D4E}"/>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C44BFB8-0B48-48D5-A0BA-9317960E8F6C}">
  <ds:schemaRefs>
    <ds:schemaRef ds:uri="http://schemas.microsoft.com/sharepoint/v3/contenttype/forms"/>
  </ds:schemaRefs>
</ds:datastoreItem>
</file>

<file path=customXml/itemProps2.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Bilimsel bulgular sunusu</Template>
  <TotalTime>69</TotalTime>
  <Words>645</Words>
  <Application>Microsoft Office PowerPoint</Application>
  <PresentationFormat>Geniş ekran</PresentationFormat>
  <Paragraphs>89</Paragraphs>
  <Slides>10</Slides>
  <Notes>9</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10</vt:i4>
      </vt:variant>
    </vt:vector>
  </HeadingPairs>
  <TitlesOfParts>
    <vt:vector size="19" baseType="lpstr">
      <vt:lpstr>Arial</vt:lpstr>
      <vt:lpstr>Arial Nova</vt:lpstr>
      <vt:lpstr>Biome</vt:lpstr>
      <vt:lpstr>Biome Light</vt:lpstr>
      <vt:lpstr>Calibri</vt:lpstr>
      <vt:lpstr>Now</vt:lpstr>
      <vt:lpstr>Segoe UI</vt:lpstr>
      <vt:lpstr>Wingdings</vt:lpstr>
      <vt:lpstr>Ofis Teması</vt:lpstr>
      <vt:lpstr>TEMPERATURE CONTROLLED FAN </vt:lpstr>
      <vt:lpstr>CONTENTS</vt:lpstr>
      <vt:lpstr>AIM OF THE PROJECT</vt:lpstr>
      <vt:lpstr>PowerPoint Sunusu</vt:lpstr>
      <vt:lpstr>PowerPoint Sunusu</vt:lpstr>
      <vt:lpstr>PowerPoint Sunusu</vt:lpstr>
      <vt:lpstr>PowerPoint Sunusu</vt:lpstr>
      <vt:lpstr>PowerPoint Sunusu</vt:lpstr>
      <vt:lpstr>PowerPoint Sunusu</vt:lpstr>
      <vt:lpstr>THANK YOU FOR THE LISTENING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CONTROLLED FAN</dc:title>
  <dc:creator>DAMLA AYDIN</dc:creator>
  <cp:lastModifiedBy>DAMLA AYDIN</cp:lastModifiedBy>
  <cp:revision>5</cp:revision>
  <dcterms:created xsi:type="dcterms:W3CDTF">2024-05-08T11:14:06Z</dcterms:created>
  <dcterms:modified xsi:type="dcterms:W3CDTF">2024-05-08T12:34:57Z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